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2d82838eca49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1086cec1d74eeb"/>
  </p:sldMasterIdLst>
  <p:sldIdLst>
    <p:sldId xmlns:r="http://schemas.openxmlformats.org/officeDocument/2006/relationships" id="256" r:id="R775ff319657e4424"/>
    <p:sldId xmlns:r="http://schemas.openxmlformats.org/officeDocument/2006/relationships" id="257" r:id="R35e241939a8e4813"/>
    <p:sldId xmlns:r="http://schemas.openxmlformats.org/officeDocument/2006/relationships" id="258" r:id="R194406aad2404bf8"/>
    <p:sldId xmlns:r="http://schemas.openxmlformats.org/officeDocument/2006/relationships" id="259" r:id="Rcd7f89efc6d44d8e"/>
    <p:sldId xmlns:r="http://schemas.openxmlformats.org/officeDocument/2006/relationships" id="260" r:id="Re5b4d8353e3b4912"/>
    <p:sldId xmlns:r="http://schemas.openxmlformats.org/officeDocument/2006/relationships" id="261" r:id="R38f35bcd037e4acd"/>
    <p:sldId xmlns:r="http://schemas.openxmlformats.org/officeDocument/2006/relationships" id="262" r:id="Rbdcce5b6346f49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1086cec1d74eeb" /><Relationship Type="http://schemas.openxmlformats.org/officeDocument/2006/relationships/slide" Target="/ppt/slides/slide1.xml" Id="R775ff319657e4424" /><Relationship Type="http://schemas.openxmlformats.org/officeDocument/2006/relationships/slide" Target="/ppt/slides/slide2.xml" Id="R35e241939a8e4813" /><Relationship Type="http://schemas.openxmlformats.org/officeDocument/2006/relationships/slide" Target="/ppt/slides/slide3.xml" Id="R194406aad2404bf8" /><Relationship Type="http://schemas.openxmlformats.org/officeDocument/2006/relationships/slide" Target="/ppt/slides/slide4.xml" Id="Rcd7f89efc6d44d8e" /><Relationship Type="http://schemas.openxmlformats.org/officeDocument/2006/relationships/slide" Target="/ppt/slides/slide5.xml" Id="Re5b4d8353e3b4912" /><Relationship Type="http://schemas.openxmlformats.org/officeDocument/2006/relationships/slide" Target="/ppt/slides/slide6.xml" Id="R38f35bcd037e4acd" /><Relationship Type="http://schemas.openxmlformats.org/officeDocument/2006/relationships/slide" Target="/ppt/slides/slide7.xml" Id="Rbdcce5b6346f49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0c77a3267a43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727a8f5884d27" /><Relationship Type="http://schemas.openxmlformats.org/officeDocument/2006/relationships/theme" Target="/ppt/slideMasters/theme/theme1.xml" Id="R7aa8a64d72d546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d727a8f5884d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9bb6f90a848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cc383428843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54237baf54a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2cef80b8545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92a5d6e894a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2bc69cd2d46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7903da5654e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ABM SALG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ABM SALG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ABM SALG AS ble etablert [år] og holder til i His.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ABM SALG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ABM SALG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ABM SALG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6 839 677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−388 491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−899 017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−224 183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5 192 667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ABM SALG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NEDENES TORBJØRN  –  70,4 %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MAKATO AS  –  29,6 %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ABM SALG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alle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4817 His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919 505 982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ABM SALG AS</a:t>
            </a:r>
          </a:p>
        </p:txBody>
      </p:sp>
    </p:spTree>
  </p:cSld>
  <p:clrMapOvr>
    <a:masterClrMapping xmlns:a="http://schemas.openxmlformats.org/drawingml/2006/main"/>
  </p:clrMapOvr>
</p:sld>
</file>