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fb9929d814a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32d9a5a0d4cf9"/>
  </p:sldMasterIdLst>
  <p:sldIdLst>
    <p:sldId xmlns:r="http://schemas.openxmlformats.org/officeDocument/2006/relationships" id="256" r:id="R87ed8ae06b42427a"/>
    <p:sldId xmlns:r="http://schemas.openxmlformats.org/officeDocument/2006/relationships" id="257" r:id="Re7bb00ced977411d"/>
    <p:sldId xmlns:r="http://schemas.openxmlformats.org/officeDocument/2006/relationships" id="258" r:id="R06198668c0444b06"/>
    <p:sldId xmlns:r="http://schemas.openxmlformats.org/officeDocument/2006/relationships" id="259" r:id="Refc06a51528644c7"/>
    <p:sldId xmlns:r="http://schemas.openxmlformats.org/officeDocument/2006/relationships" id="260" r:id="Rcb3900ade3bb49be"/>
    <p:sldId xmlns:r="http://schemas.openxmlformats.org/officeDocument/2006/relationships" id="261" r:id="R964291a5ea694474"/>
    <p:sldId xmlns:r="http://schemas.openxmlformats.org/officeDocument/2006/relationships" id="262" r:id="Rd6e47148865f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32d9a5a0d4cf9" /><Relationship Type="http://schemas.openxmlformats.org/officeDocument/2006/relationships/slide" Target="/ppt/slides/slide1.xml" Id="R87ed8ae06b42427a" /><Relationship Type="http://schemas.openxmlformats.org/officeDocument/2006/relationships/slide" Target="/ppt/slides/slide2.xml" Id="Re7bb00ced977411d" /><Relationship Type="http://schemas.openxmlformats.org/officeDocument/2006/relationships/slide" Target="/ppt/slides/slide3.xml" Id="R06198668c0444b06" /><Relationship Type="http://schemas.openxmlformats.org/officeDocument/2006/relationships/slide" Target="/ppt/slides/slide4.xml" Id="Refc06a51528644c7" /><Relationship Type="http://schemas.openxmlformats.org/officeDocument/2006/relationships/slide" Target="/ppt/slides/slide5.xml" Id="Rcb3900ade3bb49be" /><Relationship Type="http://schemas.openxmlformats.org/officeDocument/2006/relationships/slide" Target="/ppt/slides/slide6.xml" Id="R964291a5ea694474" /><Relationship Type="http://schemas.openxmlformats.org/officeDocument/2006/relationships/slide" Target="/ppt/slides/slide7.xml" Id="Rd6e47148865f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f24a6f450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03e7512f4b03" /><Relationship Type="http://schemas.openxmlformats.org/officeDocument/2006/relationships/theme" Target="/ppt/slideMasters/theme/theme1.xml" Id="R98bc299a42e2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203e7512f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f7c201af2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a727ad667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a48e9490a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476424f5a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490c0406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c9cdc86d9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b6ef385c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RYSTE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JON HARALD RYSTE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