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493919968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7eba69c844e0b"/>
  </p:sldMasterIdLst>
  <p:sldIdLst>
    <p:sldId xmlns:r="http://schemas.openxmlformats.org/officeDocument/2006/relationships" id="256" r:id="R8c1ab784f52248f4"/>
    <p:sldId xmlns:r="http://schemas.openxmlformats.org/officeDocument/2006/relationships" id="257" r:id="Re3446430dc734928"/>
    <p:sldId xmlns:r="http://schemas.openxmlformats.org/officeDocument/2006/relationships" id="258" r:id="Rac55a32b547744f2"/>
    <p:sldId xmlns:r="http://schemas.openxmlformats.org/officeDocument/2006/relationships" id="259" r:id="Rc8e2ba085c3a4358"/>
    <p:sldId xmlns:r="http://schemas.openxmlformats.org/officeDocument/2006/relationships" id="260" r:id="Rc4484b331f764402"/>
    <p:sldId xmlns:r="http://schemas.openxmlformats.org/officeDocument/2006/relationships" id="261" r:id="R2c14da66656a4bee"/>
    <p:sldId xmlns:r="http://schemas.openxmlformats.org/officeDocument/2006/relationships" id="262" r:id="R3f9fda66b758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7eba69c844e0b" /><Relationship Type="http://schemas.openxmlformats.org/officeDocument/2006/relationships/slide" Target="/ppt/slides/slide1.xml" Id="R8c1ab784f52248f4" /><Relationship Type="http://schemas.openxmlformats.org/officeDocument/2006/relationships/slide" Target="/ppt/slides/slide2.xml" Id="Re3446430dc734928" /><Relationship Type="http://schemas.openxmlformats.org/officeDocument/2006/relationships/slide" Target="/ppt/slides/slide3.xml" Id="Rac55a32b547744f2" /><Relationship Type="http://schemas.openxmlformats.org/officeDocument/2006/relationships/slide" Target="/ppt/slides/slide4.xml" Id="Rc8e2ba085c3a4358" /><Relationship Type="http://schemas.openxmlformats.org/officeDocument/2006/relationships/slide" Target="/ppt/slides/slide5.xml" Id="Rc4484b331f764402" /><Relationship Type="http://schemas.openxmlformats.org/officeDocument/2006/relationships/slide" Target="/ppt/slides/slide6.xml" Id="R2c14da66656a4bee" /><Relationship Type="http://schemas.openxmlformats.org/officeDocument/2006/relationships/slide" Target="/ppt/slides/slide7.xml" Id="R3f9fda66b758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320cef0f5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7142c9f384e41" /><Relationship Type="http://schemas.openxmlformats.org/officeDocument/2006/relationships/theme" Target="/ppt/slideMasters/theme/theme1.xml" Id="R5d9c75c4101e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7142c9f38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ba788eaa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21538ab6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0634533e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547b6f41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37fe12e63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11ca36c5a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265891ac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REVISJON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SK12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 MORTEN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Stie, Skårerveien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919 513 659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REVISJON AS</a:t>
            </a:r>
          </a:p>
        </p:txBody>
      </p:sp>
    </p:spTree>
  </p:cSld>
  <p:clrMapOvr>
    <a:masterClrMapping xmlns:a="http://schemas.openxmlformats.org/drawingml/2006/main"/>
  </p:clrMapOvr>
</p:sld>
</file>