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a825fdc87445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82ac71c2ab4736"/>
  </p:sldMasterIdLst>
  <p:sldIdLst>
    <p:sldId xmlns:r="http://schemas.openxmlformats.org/officeDocument/2006/relationships" id="256" r:id="R1a1aa5e7554d484a"/>
    <p:sldId xmlns:r="http://schemas.openxmlformats.org/officeDocument/2006/relationships" id="257" r:id="Rdb44cbbfde18487e"/>
    <p:sldId xmlns:r="http://schemas.openxmlformats.org/officeDocument/2006/relationships" id="258" r:id="Rb3ab9d45e84245a4"/>
    <p:sldId xmlns:r="http://schemas.openxmlformats.org/officeDocument/2006/relationships" id="259" r:id="R40b1447435a04440"/>
    <p:sldId xmlns:r="http://schemas.openxmlformats.org/officeDocument/2006/relationships" id="260" r:id="R84cc253f5e2d4297"/>
    <p:sldId xmlns:r="http://schemas.openxmlformats.org/officeDocument/2006/relationships" id="261" r:id="Rb29abc2d93504f2a"/>
    <p:sldId xmlns:r="http://schemas.openxmlformats.org/officeDocument/2006/relationships" id="262" r:id="R45459441ec864d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82ac71c2ab4736" /><Relationship Type="http://schemas.openxmlformats.org/officeDocument/2006/relationships/slide" Target="/ppt/slides/slide1.xml" Id="R1a1aa5e7554d484a" /><Relationship Type="http://schemas.openxmlformats.org/officeDocument/2006/relationships/slide" Target="/ppt/slides/slide2.xml" Id="Rdb44cbbfde18487e" /><Relationship Type="http://schemas.openxmlformats.org/officeDocument/2006/relationships/slide" Target="/ppt/slides/slide3.xml" Id="Rb3ab9d45e84245a4" /><Relationship Type="http://schemas.openxmlformats.org/officeDocument/2006/relationships/slide" Target="/ppt/slides/slide4.xml" Id="R40b1447435a04440" /><Relationship Type="http://schemas.openxmlformats.org/officeDocument/2006/relationships/slide" Target="/ppt/slides/slide5.xml" Id="R84cc253f5e2d4297" /><Relationship Type="http://schemas.openxmlformats.org/officeDocument/2006/relationships/slide" Target="/ppt/slides/slide6.xml" Id="Rb29abc2d93504f2a" /><Relationship Type="http://schemas.openxmlformats.org/officeDocument/2006/relationships/slide" Target="/ppt/slides/slide7.xml" Id="R45459441ec864d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f698c588fc4c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301512c8b468b" /><Relationship Type="http://schemas.openxmlformats.org/officeDocument/2006/relationships/theme" Target="/ppt/slideMasters/theme/theme1.xml" Id="Rcac4c63449f443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3301512c8b46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85cb770c64d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ae66ca3a744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f640847654b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0b6691cea48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fe44faa344e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51e70cad04a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ebbbfd29a4c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FLØITEN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FLØITEN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FLØITEN INVEST AS ble etablert [år] og holder til i Sagstua.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FLØITEN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FLØITEN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FLØITEN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1 252 590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FLØITEN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FLØITEN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FLØITEN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Fløiten, Prestbergvegen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2120 Sagstua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919 514 043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FLØITEN INVEST AS</a:t>
            </a:r>
          </a:p>
        </p:txBody>
      </p:sp>
    </p:spTree>
  </p:cSld>
  <p:clrMapOvr>
    <a:masterClrMapping xmlns:a="http://schemas.openxmlformats.org/drawingml/2006/main"/>
  </p:clrMapOvr>
</p:sld>
</file>