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aaa7fc605a4e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9e1709e3b5464d"/>
  </p:sldMasterIdLst>
  <p:sldIdLst>
    <p:sldId xmlns:r="http://schemas.openxmlformats.org/officeDocument/2006/relationships" id="256" r:id="R78ad8cfa8e824aed"/>
    <p:sldId xmlns:r="http://schemas.openxmlformats.org/officeDocument/2006/relationships" id="257" r:id="Rb4a5d6a71c19468a"/>
    <p:sldId xmlns:r="http://schemas.openxmlformats.org/officeDocument/2006/relationships" id="258" r:id="R3403e7ca4b8a459f"/>
    <p:sldId xmlns:r="http://schemas.openxmlformats.org/officeDocument/2006/relationships" id="259" r:id="R5176d189baa24d8f"/>
    <p:sldId xmlns:r="http://schemas.openxmlformats.org/officeDocument/2006/relationships" id="260" r:id="R8be958eaa9914336"/>
    <p:sldId xmlns:r="http://schemas.openxmlformats.org/officeDocument/2006/relationships" id="261" r:id="Rd39833aadb1c4bc5"/>
    <p:sldId xmlns:r="http://schemas.openxmlformats.org/officeDocument/2006/relationships" id="262" r:id="R6cb2b27541a34b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9e1709e3b5464d" /><Relationship Type="http://schemas.openxmlformats.org/officeDocument/2006/relationships/slide" Target="/ppt/slides/slide1.xml" Id="R78ad8cfa8e824aed" /><Relationship Type="http://schemas.openxmlformats.org/officeDocument/2006/relationships/slide" Target="/ppt/slides/slide2.xml" Id="Rb4a5d6a71c19468a" /><Relationship Type="http://schemas.openxmlformats.org/officeDocument/2006/relationships/slide" Target="/ppt/slides/slide3.xml" Id="R3403e7ca4b8a459f" /><Relationship Type="http://schemas.openxmlformats.org/officeDocument/2006/relationships/slide" Target="/ppt/slides/slide4.xml" Id="R5176d189baa24d8f" /><Relationship Type="http://schemas.openxmlformats.org/officeDocument/2006/relationships/slide" Target="/ppt/slides/slide5.xml" Id="R8be958eaa9914336" /><Relationship Type="http://schemas.openxmlformats.org/officeDocument/2006/relationships/slide" Target="/ppt/slides/slide6.xml" Id="Rd39833aadb1c4bc5" /><Relationship Type="http://schemas.openxmlformats.org/officeDocument/2006/relationships/slide" Target="/ppt/slides/slide7.xml" Id="R6cb2b27541a34b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e6afdb6f8848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b44a0968b40a5" /><Relationship Type="http://schemas.openxmlformats.org/officeDocument/2006/relationships/theme" Target="/ppt/slideMasters/theme/theme1.xml" Id="R78d2a5525bc649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cb44a0968b40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56306c7ed4a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99e2e71db4a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45de75f2a47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481a08a754a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1c3d08a0c44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54625168043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1603842df4c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BAKKESTØLVEGEN 81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BAKKESTØLVEGEN 81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40 864 072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19 609 276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15 793 698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321 844 692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348 489 423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Vestlia Resort AS, Bakkestølvegen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mail@vestlia.no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919 522 283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