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a5cf3a133544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f536514fed4ec6"/>
  </p:sldMasterIdLst>
  <p:sldIdLst>
    <p:sldId xmlns:r="http://schemas.openxmlformats.org/officeDocument/2006/relationships" id="256" r:id="R8fb078dc39774d21"/>
    <p:sldId xmlns:r="http://schemas.openxmlformats.org/officeDocument/2006/relationships" id="257" r:id="Rf80be2e2823e4a31"/>
    <p:sldId xmlns:r="http://schemas.openxmlformats.org/officeDocument/2006/relationships" id="258" r:id="R4a5781ec59cc4ade"/>
    <p:sldId xmlns:r="http://schemas.openxmlformats.org/officeDocument/2006/relationships" id="259" r:id="R9e7656e0b0444250"/>
    <p:sldId xmlns:r="http://schemas.openxmlformats.org/officeDocument/2006/relationships" id="260" r:id="Ra8b1b98324d14e2b"/>
    <p:sldId xmlns:r="http://schemas.openxmlformats.org/officeDocument/2006/relationships" id="261" r:id="R8f48d59eada24ec0"/>
    <p:sldId xmlns:r="http://schemas.openxmlformats.org/officeDocument/2006/relationships" id="262" r:id="R3ad5b60d840b44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536514fed4ec6" /><Relationship Type="http://schemas.openxmlformats.org/officeDocument/2006/relationships/slide" Target="/ppt/slides/slide1.xml" Id="R8fb078dc39774d21" /><Relationship Type="http://schemas.openxmlformats.org/officeDocument/2006/relationships/slide" Target="/ppt/slides/slide2.xml" Id="Rf80be2e2823e4a31" /><Relationship Type="http://schemas.openxmlformats.org/officeDocument/2006/relationships/slide" Target="/ppt/slides/slide3.xml" Id="R4a5781ec59cc4ade" /><Relationship Type="http://schemas.openxmlformats.org/officeDocument/2006/relationships/slide" Target="/ppt/slides/slide4.xml" Id="R9e7656e0b0444250" /><Relationship Type="http://schemas.openxmlformats.org/officeDocument/2006/relationships/slide" Target="/ppt/slides/slide5.xml" Id="Ra8b1b98324d14e2b" /><Relationship Type="http://schemas.openxmlformats.org/officeDocument/2006/relationships/slide" Target="/ppt/slides/slide6.xml" Id="R8f48d59eada24ec0" /><Relationship Type="http://schemas.openxmlformats.org/officeDocument/2006/relationships/slide" Target="/ppt/slides/slide7.xml" Id="R3ad5b60d840b44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9309d4f11d4a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674e7716e46f1" /><Relationship Type="http://schemas.openxmlformats.org/officeDocument/2006/relationships/theme" Target="/ppt/slideMasters/theme/theme1.xml" Id="R713f3d7fd08c4a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4674e7716e46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e9468ce7142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96e27361241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e2237c67043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70e906af345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73562ba3a46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b9830d78147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e69bcdfd644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 GALLO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GALLO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GALLO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GALLO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GALLO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GALLO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427 741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1 081 765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25 403 109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27 934 883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GALLO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JØRGEN BJONER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GALLO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919 522 623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GALLO AS</a:t>
            </a:r>
          </a:p>
        </p:txBody>
      </p:sp>
    </p:spTree>
  </p:cSld>
  <p:clrMapOvr>
    <a:masterClrMapping xmlns:a="http://schemas.openxmlformats.org/drawingml/2006/main"/>
  </p:clrMapOvr>
</p:sld>
</file>