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8c13eed73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707b65d304489"/>
  </p:sldMasterIdLst>
  <p:sldIdLst>
    <p:sldId xmlns:r="http://schemas.openxmlformats.org/officeDocument/2006/relationships" id="256" r:id="R93d32fc8447246c3"/>
    <p:sldId xmlns:r="http://schemas.openxmlformats.org/officeDocument/2006/relationships" id="257" r:id="R5e47a49a492345e1"/>
    <p:sldId xmlns:r="http://schemas.openxmlformats.org/officeDocument/2006/relationships" id="258" r:id="Rc73413735b9347bc"/>
    <p:sldId xmlns:r="http://schemas.openxmlformats.org/officeDocument/2006/relationships" id="259" r:id="Rc94cb3dbe927424a"/>
    <p:sldId xmlns:r="http://schemas.openxmlformats.org/officeDocument/2006/relationships" id="260" r:id="Rf35a94a7347542ca"/>
    <p:sldId xmlns:r="http://schemas.openxmlformats.org/officeDocument/2006/relationships" id="261" r:id="R5112acef3a3e4ca3"/>
    <p:sldId xmlns:r="http://schemas.openxmlformats.org/officeDocument/2006/relationships" id="262" r:id="Rfe361f052d5f42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707b65d304489" /><Relationship Type="http://schemas.openxmlformats.org/officeDocument/2006/relationships/slide" Target="/ppt/slides/slide1.xml" Id="R93d32fc8447246c3" /><Relationship Type="http://schemas.openxmlformats.org/officeDocument/2006/relationships/slide" Target="/ppt/slides/slide2.xml" Id="R5e47a49a492345e1" /><Relationship Type="http://schemas.openxmlformats.org/officeDocument/2006/relationships/slide" Target="/ppt/slides/slide3.xml" Id="Rc73413735b9347bc" /><Relationship Type="http://schemas.openxmlformats.org/officeDocument/2006/relationships/slide" Target="/ppt/slides/slide4.xml" Id="Rc94cb3dbe927424a" /><Relationship Type="http://schemas.openxmlformats.org/officeDocument/2006/relationships/slide" Target="/ppt/slides/slide5.xml" Id="Rf35a94a7347542ca" /><Relationship Type="http://schemas.openxmlformats.org/officeDocument/2006/relationships/slide" Target="/ppt/slides/slide6.xml" Id="R5112acef3a3e4ca3" /><Relationship Type="http://schemas.openxmlformats.org/officeDocument/2006/relationships/slide" Target="/ppt/slides/slide7.xml" Id="Rfe361f052d5f42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9b08e2d96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64aa38ff8498a" /><Relationship Type="http://schemas.openxmlformats.org/officeDocument/2006/relationships/theme" Target="/ppt/slideMasters/theme/theme1.xml" Id="R190574cf16bb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64aa38ff8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55ac3ca69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870ae6bd6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19e05aac4a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bbac35cec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52d23cbfd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f44a508524b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f40f060294e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SR-ENTREPRENØR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SR-ENTREPRENØR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336 386 677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18 597 829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16 494 837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33 165 165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126 671 197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ENTREPRENØR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Dreierveien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919 525 894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SR-ENTREPRENØR AS</a:t>
            </a:r>
          </a:p>
        </p:txBody>
      </p:sp>
    </p:spTree>
  </p:cSld>
  <p:clrMapOvr>
    <a:masterClrMapping xmlns:a="http://schemas.openxmlformats.org/drawingml/2006/main"/>
  </p:clrMapOvr>
</p:sld>
</file>