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981cfe4b0a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37e03f76f4b28"/>
  </p:sldMasterIdLst>
  <p:sldIdLst>
    <p:sldId xmlns:r="http://schemas.openxmlformats.org/officeDocument/2006/relationships" id="256" r:id="R7644a2db3d51447b"/>
    <p:sldId xmlns:r="http://schemas.openxmlformats.org/officeDocument/2006/relationships" id="257" r:id="R9e0d1990417c4cc6"/>
    <p:sldId xmlns:r="http://schemas.openxmlformats.org/officeDocument/2006/relationships" id="258" r:id="R8e874607c6d64f50"/>
    <p:sldId xmlns:r="http://schemas.openxmlformats.org/officeDocument/2006/relationships" id="259" r:id="R53171d2a20994faa"/>
    <p:sldId xmlns:r="http://schemas.openxmlformats.org/officeDocument/2006/relationships" id="260" r:id="Re64d6820f97d4b4e"/>
    <p:sldId xmlns:r="http://schemas.openxmlformats.org/officeDocument/2006/relationships" id="261" r:id="R27601b30db4a4faa"/>
    <p:sldId xmlns:r="http://schemas.openxmlformats.org/officeDocument/2006/relationships" id="262" r:id="R6e6d46eb42764d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37e03f76f4b28" /><Relationship Type="http://schemas.openxmlformats.org/officeDocument/2006/relationships/slide" Target="/ppt/slides/slide1.xml" Id="R7644a2db3d51447b" /><Relationship Type="http://schemas.openxmlformats.org/officeDocument/2006/relationships/slide" Target="/ppt/slides/slide2.xml" Id="R9e0d1990417c4cc6" /><Relationship Type="http://schemas.openxmlformats.org/officeDocument/2006/relationships/slide" Target="/ppt/slides/slide3.xml" Id="R8e874607c6d64f50" /><Relationship Type="http://schemas.openxmlformats.org/officeDocument/2006/relationships/slide" Target="/ppt/slides/slide4.xml" Id="R53171d2a20994faa" /><Relationship Type="http://schemas.openxmlformats.org/officeDocument/2006/relationships/slide" Target="/ppt/slides/slide5.xml" Id="Re64d6820f97d4b4e" /><Relationship Type="http://schemas.openxmlformats.org/officeDocument/2006/relationships/slide" Target="/ppt/slides/slide6.xml" Id="R27601b30db4a4faa" /><Relationship Type="http://schemas.openxmlformats.org/officeDocument/2006/relationships/slide" Target="/ppt/slides/slide7.xml" Id="R6e6d46eb42764d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20412a72d47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44d93f3d94c12" /><Relationship Type="http://schemas.openxmlformats.org/officeDocument/2006/relationships/theme" Target="/ppt/slideMasters/theme/theme1.xml" Id="R6ad98535d74f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44d93f3d9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10df3e12e45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a401d83e843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07a760fd2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dfceae8174f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8369719674e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c583518cd40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25665b1cd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VESTNES HOLDING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11 957 582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35 007 656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154 860 937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INGE 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Buktavegen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919 544 384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VESTNES HOLDING AS</a:t>
            </a:r>
          </a:p>
        </p:txBody>
      </p:sp>
    </p:spTree>
  </p:cSld>
  <p:clrMapOvr>
    <a:masterClrMapping xmlns:a="http://schemas.openxmlformats.org/drawingml/2006/main"/>
  </p:clrMapOvr>
</p:sld>
</file>