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b9f22626b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23e907c584cf7"/>
  </p:sldMasterIdLst>
  <p:sldIdLst>
    <p:sldId xmlns:r="http://schemas.openxmlformats.org/officeDocument/2006/relationships" id="256" r:id="R4734066936094284"/>
    <p:sldId xmlns:r="http://schemas.openxmlformats.org/officeDocument/2006/relationships" id="257" r:id="R2373172fa80d49ee"/>
    <p:sldId xmlns:r="http://schemas.openxmlformats.org/officeDocument/2006/relationships" id="258" r:id="Rba75e71faad24f37"/>
    <p:sldId xmlns:r="http://schemas.openxmlformats.org/officeDocument/2006/relationships" id="259" r:id="R7db1696f66b34d8e"/>
    <p:sldId xmlns:r="http://schemas.openxmlformats.org/officeDocument/2006/relationships" id="260" r:id="R00a46862032a4914"/>
    <p:sldId xmlns:r="http://schemas.openxmlformats.org/officeDocument/2006/relationships" id="261" r:id="R560dc469438f4e5c"/>
    <p:sldId xmlns:r="http://schemas.openxmlformats.org/officeDocument/2006/relationships" id="262" r:id="R518d79fa7950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23e907c584cf7" /><Relationship Type="http://schemas.openxmlformats.org/officeDocument/2006/relationships/slide" Target="/ppt/slides/slide1.xml" Id="R4734066936094284" /><Relationship Type="http://schemas.openxmlformats.org/officeDocument/2006/relationships/slide" Target="/ppt/slides/slide2.xml" Id="R2373172fa80d49ee" /><Relationship Type="http://schemas.openxmlformats.org/officeDocument/2006/relationships/slide" Target="/ppt/slides/slide3.xml" Id="Rba75e71faad24f37" /><Relationship Type="http://schemas.openxmlformats.org/officeDocument/2006/relationships/slide" Target="/ppt/slides/slide4.xml" Id="R7db1696f66b34d8e" /><Relationship Type="http://schemas.openxmlformats.org/officeDocument/2006/relationships/slide" Target="/ppt/slides/slide5.xml" Id="R00a46862032a4914" /><Relationship Type="http://schemas.openxmlformats.org/officeDocument/2006/relationships/slide" Target="/ppt/slides/slide6.xml" Id="R560dc469438f4e5c" /><Relationship Type="http://schemas.openxmlformats.org/officeDocument/2006/relationships/slide" Target="/ppt/slides/slide7.xml" Id="R518d79fa7950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d26407181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cebd424b4b36" /><Relationship Type="http://schemas.openxmlformats.org/officeDocument/2006/relationships/theme" Target="/ppt/slideMasters/theme/theme1.xml" Id="R332dbe1a95cd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8cebd424b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5c60d2c0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e43be062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0b12a0f4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47fc5f47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60906c4a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ad78b816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20cda3ad2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