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8c66780ee847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6c351d8acc4b85"/>
  </p:sldMasterIdLst>
  <p:sldIdLst>
    <p:sldId xmlns:r="http://schemas.openxmlformats.org/officeDocument/2006/relationships" id="256" r:id="R9529b1cb529043c6"/>
    <p:sldId xmlns:r="http://schemas.openxmlformats.org/officeDocument/2006/relationships" id="257" r:id="Rfdd3b203454d4a54"/>
    <p:sldId xmlns:r="http://schemas.openxmlformats.org/officeDocument/2006/relationships" id="258" r:id="R6924488a57114ae8"/>
    <p:sldId xmlns:r="http://schemas.openxmlformats.org/officeDocument/2006/relationships" id="259" r:id="R65b45f1c11564348"/>
    <p:sldId xmlns:r="http://schemas.openxmlformats.org/officeDocument/2006/relationships" id="260" r:id="Rde39092b6e7d496b"/>
    <p:sldId xmlns:r="http://schemas.openxmlformats.org/officeDocument/2006/relationships" id="261" r:id="R162979389efb4866"/>
    <p:sldId xmlns:r="http://schemas.openxmlformats.org/officeDocument/2006/relationships" id="262" r:id="R043ff6eee46746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6c351d8acc4b85" /><Relationship Type="http://schemas.openxmlformats.org/officeDocument/2006/relationships/slide" Target="/ppt/slides/slide1.xml" Id="R9529b1cb529043c6" /><Relationship Type="http://schemas.openxmlformats.org/officeDocument/2006/relationships/slide" Target="/ppt/slides/slide2.xml" Id="Rfdd3b203454d4a54" /><Relationship Type="http://schemas.openxmlformats.org/officeDocument/2006/relationships/slide" Target="/ppt/slides/slide3.xml" Id="R6924488a57114ae8" /><Relationship Type="http://schemas.openxmlformats.org/officeDocument/2006/relationships/slide" Target="/ppt/slides/slide4.xml" Id="R65b45f1c11564348" /><Relationship Type="http://schemas.openxmlformats.org/officeDocument/2006/relationships/slide" Target="/ppt/slides/slide5.xml" Id="Rde39092b6e7d496b" /><Relationship Type="http://schemas.openxmlformats.org/officeDocument/2006/relationships/slide" Target="/ppt/slides/slide6.xml" Id="R162979389efb4866" /><Relationship Type="http://schemas.openxmlformats.org/officeDocument/2006/relationships/slide" Target="/ppt/slides/slide7.xml" Id="R043ff6eee46746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1fd116468745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fcc4f6da7e4ac0" /><Relationship Type="http://schemas.openxmlformats.org/officeDocument/2006/relationships/theme" Target="/ppt/slideMasters/theme/theme1.xml" Id="R6bd57c58fcdb42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fcc4f6da7e4a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ffd38a085542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92c9dc3eba4f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b6da415eab4a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3e992f688045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c58da8b7a844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249e50faeb4e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345c22f72c45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LUNVIK RENTAL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LUNVIK RENTAL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LUNVIK RENTAL AS ble etablert [år] og holder til i Averøy.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LUNVIK RENTAL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LUNVIK RENTAL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LUNVIK RENTAL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30 292 580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−913 608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−784 424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2 114 758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13 296 644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LUNVIK RENTAL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ELLINGVÅG OG SØNNER AS  –  41,2 %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MULTI INVEST MØRE 2 AS  –  41,2 %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URAN INVEST AS  –  17,6 %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LUNVIK RENTAL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Industriveien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6530 Averøy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919 553 316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LUNVIK RENTAL AS</a:t>
            </a:r>
          </a:p>
        </p:txBody>
      </p:sp>
    </p:spTree>
  </p:cSld>
  <p:clrMapOvr>
    <a:masterClrMapping xmlns:a="http://schemas.openxmlformats.org/drawingml/2006/main"/>
  </p:clrMapOvr>
</p:sld>
</file>