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a93aaf200843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c276edec184e95"/>
  </p:sldMasterIdLst>
  <p:sldIdLst>
    <p:sldId xmlns:r="http://schemas.openxmlformats.org/officeDocument/2006/relationships" id="256" r:id="R6e957119d53842d8"/>
    <p:sldId xmlns:r="http://schemas.openxmlformats.org/officeDocument/2006/relationships" id="257" r:id="Rf2e9228dd2bb44f1"/>
    <p:sldId xmlns:r="http://schemas.openxmlformats.org/officeDocument/2006/relationships" id="258" r:id="R5daaea9d9dba461b"/>
    <p:sldId xmlns:r="http://schemas.openxmlformats.org/officeDocument/2006/relationships" id="259" r:id="R824e6b5e9a894686"/>
    <p:sldId xmlns:r="http://schemas.openxmlformats.org/officeDocument/2006/relationships" id="260" r:id="R50d5df7444d64fad"/>
    <p:sldId xmlns:r="http://schemas.openxmlformats.org/officeDocument/2006/relationships" id="261" r:id="R72e23724345a4564"/>
    <p:sldId xmlns:r="http://schemas.openxmlformats.org/officeDocument/2006/relationships" id="262" r:id="R60d52da6e0c942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c276edec184e95" /><Relationship Type="http://schemas.openxmlformats.org/officeDocument/2006/relationships/slide" Target="/ppt/slides/slide1.xml" Id="R6e957119d53842d8" /><Relationship Type="http://schemas.openxmlformats.org/officeDocument/2006/relationships/slide" Target="/ppt/slides/slide2.xml" Id="Rf2e9228dd2bb44f1" /><Relationship Type="http://schemas.openxmlformats.org/officeDocument/2006/relationships/slide" Target="/ppt/slides/slide3.xml" Id="R5daaea9d9dba461b" /><Relationship Type="http://schemas.openxmlformats.org/officeDocument/2006/relationships/slide" Target="/ppt/slides/slide4.xml" Id="R824e6b5e9a894686" /><Relationship Type="http://schemas.openxmlformats.org/officeDocument/2006/relationships/slide" Target="/ppt/slides/slide5.xml" Id="R50d5df7444d64fad" /><Relationship Type="http://schemas.openxmlformats.org/officeDocument/2006/relationships/slide" Target="/ppt/slides/slide6.xml" Id="R72e23724345a4564" /><Relationship Type="http://schemas.openxmlformats.org/officeDocument/2006/relationships/slide" Target="/ppt/slides/slide7.xml" Id="R60d52da6e0c942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f08f87f86240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76116b428479d" /><Relationship Type="http://schemas.openxmlformats.org/officeDocument/2006/relationships/theme" Target="/ppt/slideMasters/theme/theme1.xml" Id="R1ff8e5a8d35f47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d76116b42847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f6981d1ea4e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63ea4203347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9f8b6d3024f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e272f6a7a4c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77e813f2944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7dd1a95b04e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b314b3ced4c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 JAKOBSEN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 JAKOBSEN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 JAKOBSEN HOLDING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 JAKOBSEN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 JAKOBSEN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 JAKOBSEN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−103 194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975 676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40 668 218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43 204 188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 JAKOBSEN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JAKOBSEN DANIEL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 JAKOBSEN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9518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919 563 745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 JAKOBSEN HOLDING AS</a:t>
            </a:r>
          </a:p>
        </p:txBody>
      </p:sp>
    </p:spTree>
  </p:cSld>
  <p:clrMapOvr>
    <a:masterClrMapping xmlns:a="http://schemas.openxmlformats.org/drawingml/2006/main"/>
  </p:clrMapOvr>
</p:sld>
</file>