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3254328a173463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af3333d2f474332"/>
  </p:sldMasterIdLst>
  <p:sldIdLst>
    <p:sldId xmlns:r="http://schemas.openxmlformats.org/officeDocument/2006/relationships" id="256" r:id="Rdf186250189d43ea"/>
    <p:sldId xmlns:r="http://schemas.openxmlformats.org/officeDocument/2006/relationships" id="257" r:id="Ref0e77fc42eb426b"/>
    <p:sldId xmlns:r="http://schemas.openxmlformats.org/officeDocument/2006/relationships" id="258" r:id="R36128302ab504f87"/>
    <p:sldId xmlns:r="http://schemas.openxmlformats.org/officeDocument/2006/relationships" id="259" r:id="R40fae442cd2a4921"/>
    <p:sldId xmlns:r="http://schemas.openxmlformats.org/officeDocument/2006/relationships" id="260" r:id="R8149d2d20fca4d0f"/>
    <p:sldId xmlns:r="http://schemas.openxmlformats.org/officeDocument/2006/relationships" id="261" r:id="Read24a3eb2e44523"/>
    <p:sldId xmlns:r="http://schemas.openxmlformats.org/officeDocument/2006/relationships" id="262" r:id="R066e7809e2ac48a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af3333d2f474332" /><Relationship Type="http://schemas.openxmlformats.org/officeDocument/2006/relationships/slide" Target="/ppt/slides/slide1.xml" Id="Rdf186250189d43ea" /><Relationship Type="http://schemas.openxmlformats.org/officeDocument/2006/relationships/slide" Target="/ppt/slides/slide2.xml" Id="Ref0e77fc42eb426b" /><Relationship Type="http://schemas.openxmlformats.org/officeDocument/2006/relationships/slide" Target="/ppt/slides/slide3.xml" Id="R36128302ab504f87" /><Relationship Type="http://schemas.openxmlformats.org/officeDocument/2006/relationships/slide" Target="/ppt/slides/slide4.xml" Id="R40fae442cd2a4921" /><Relationship Type="http://schemas.openxmlformats.org/officeDocument/2006/relationships/slide" Target="/ppt/slides/slide5.xml" Id="R8149d2d20fca4d0f" /><Relationship Type="http://schemas.openxmlformats.org/officeDocument/2006/relationships/slide" Target="/ppt/slides/slide6.xml" Id="Read24a3eb2e44523" /><Relationship Type="http://schemas.openxmlformats.org/officeDocument/2006/relationships/slide" Target="/ppt/slides/slide7.xml" Id="R066e7809e2ac48a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a157f4007394e8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5ba861eaa043ed" /><Relationship Type="http://schemas.openxmlformats.org/officeDocument/2006/relationships/theme" Target="/ppt/slideMasters/theme/theme1.xml" Id="R45c18b65f2794f2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05ba861eaa043e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aabe9ed28b432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dd972f6a564ec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98ee54c2c5474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80a81c828d46f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1710d46cb5414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8cbac478c0496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035d38be314d8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MAGNOLIA SYSTEM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MAGNOLIA SYSTEM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MAGNOLIA SYSTEM AS ble etablert [år] og holder til i Ski.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MAGNOLIA SYSTEM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MAGNOLIA SYSTEM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MAGNOLIA SYSTEM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175 235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−2 009 359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9 729 029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121 178 681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380 213 186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MAGNOLIA SYSTEM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 GALLO AS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 POLLO 2 AS  –  22,0 %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 POLLO 3 AS  –  22,0 %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SYPRIAN AS  –  22,0 %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 GALLO AS  –  4,0 %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MAGNOLIA SYSTEM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Haugenveien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1423 Ski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919 563 842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MAGNOLIA SYSTEM AS</a:t>
            </a:r>
          </a:p>
        </p:txBody>
      </p:sp>
    </p:spTree>
  </p:cSld>
  <p:clrMapOvr>
    <a:masterClrMapping xmlns:a="http://schemas.openxmlformats.org/drawingml/2006/main"/>
  </p:clrMapOvr>
</p:sld>
</file>