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8ac11a03f04e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66a431ad9b435b"/>
  </p:sldMasterIdLst>
  <p:sldIdLst>
    <p:sldId xmlns:r="http://schemas.openxmlformats.org/officeDocument/2006/relationships" id="256" r:id="Rb8646f0577b3488d"/>
    <p:sldId xmlns:r="http://schemas.openxmlformats.org/officeDocument/2006/relationships" id="257" r:id="Rae509dba83fa4106"/>
    <p:sldId xmlns:r="http://schemas.openxmlformats.org/officeDocument/2006/relationships" id="258" r:id="Rae1381e573a34aff"/>
    <p:sldId xmlns:r="http://schemas.openxmlformats.org/officeDocument/2006/relationships" id="259" r:id="R082c4ff479c34f1f"/>
    <p:sldId xmlns:r="http://schemas.openxmlformats.org/officeDocument/2006/relationships" id="260" r:id="Rf9781c01ce1e4b7a"/>
    <p:sldId xmlns:r="http://schemas.openxmlformats.org/officeDocument/2006/relationships" id="261" r:id="R210892c7b54b498e"/>
    <p:sldId xmlns:r="http://schemas.openxmlformats.org/officeDocument/2006/relationships" id="262" r:id="R8b044f6fa1324c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66a431ad9b435b" /><Relationship Type="http://schemas.openxmlformats.org/officeDocument/2006/relationships/slide" Target="/ppt/slides/slide1.xml" Id="Rb8646f0577b3488d" /><Relationship Type="http://schemas.openxmlformats.org/officeDocument/2006/relationships/slide" Target="/ppt/slides/slide2.xml" Id="Rae509dba83fa4106" /><Relationship Type="http://schemas.openxmlformats.org/officeDocument/2006/relationships/slide" Target="/ppt/slides/slide3.xml" Id="Rae1381e573a34aff" /><Relationship Type="http://schemas.openxmlformats.org/officeDocument/2006/relationships/slide" Target="/ppt/slides/slide4.xml" Id="R082c4ff479c34f1f" /><Relationship Type="http://schemas.openxmlformats.org/officeDocument/2006/relationships/slide" Target="/ppt/slides/slide5.xml" Id="Rf9781c01ce1e4b7a" /><Relationship Type="http://schemas.openxmlformats.org/officeDocument/2006/relationships/slide" Target="/ppt/slides/slide6.xml" Id="R210892c7b54b498e" /><Relationship Type="http://schemas.openxmlformats.org/officeDocument/2006/relationships/slide" Target="/ppt/slides/slide7.xml" Id="R8b044f6fa1324c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163a33e46949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cc6a6ed8d4436" /><Relationship Type="http://schemas.openxmlformats.org/officeDocument/2006/relationships/theme" Target="/ppt/slideMasters/theme/theme1.xml" Id="Raa274ee1938946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6cc6a6ed8d44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10e1e07e247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edba3abd345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56c3e884746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56c8cb5b141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d6da7216143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1b58b91c949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f1eadc59b4c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MULTICO AS ble etablert [år] og holder til i Vatnestrøm.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9 424 347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558 803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4 360 711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OGGEVANN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Skrerosveien 162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4730 Vatnestrøm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919 563 974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MULTICO AS</a:t>
            </a:r>
          </a:p>
        </p:txBody>
      </p:sp>
    </p:spTree>
  </p:cSld>
  <p:clrMapOvr>
    <a:masterClrMapping xmlns:a="http://schemas.openxmlformats.org/drawingml/2006/main"/>
  </p:clrMapOvr>
</p:sld>
</file>