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8a2951fad244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5467e1a48149f7"/>
  </p:sldMasterIdLst>
  <p:sldIdLst>
    <p:sldId xmlns:r="http://schemas.openxmlformats.org/officeDocument/2006/relationships" id="256" r:id="Rd709e79c210742d4"/>
    <p:sldId xmlns:r="http://schemas.openxmlformats.org/officeDocument/2006/relationships" id="257" r:id="Rf7246acecd4d4349"/>
    <p:sldId xmlns:r="http://schemas.openxmlformats.org/officeDocument/2006/relationships" id="258" r:id="R57af9b2aa3144a5d"/>
    <p:sldId xmlns:r="http://schemas.openxmlformats.org/officeDocument/2006/relationships" id="259" r:id="R7bd2405327634523"/>
    <p:sldId xmlns:r="http://schemas.openxmlformats.org/officeDocument/2006/relationships" id="260" r:id="Rddd82ba58c064ec1"/>
    <p:sldId xmlns:r="http://schemas.openxmlformats.org/officeDocument/2006/relationships" id="261" r:id="R3c0c533665344a7e"/>
    <p:sldId xmlns:r="http://schemas.openxmlformats.org/officeDocument/2006/relationships" id="262" r:id="R2d7765e48f2046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467e1a48149f7" /><Relationship Type="http://schemas.openxmlformats.org/officeDocument/2006/relationships/slide" Target="/ppt/slides/slide1.xml" Id="Rd709e79c210742d4" /><Relationship Type="http://schemas.openxmlformats.org/officeDocument/2006/relationships/slide" Target="/ppt/slides/slide2.xml" Id="Rf7246acecd4d4349" /><Relationship Type="http://schemas.openxmlformats.org/officeDocument/2006/relationships/slide" Target="/ppt/slides/slide3.xml" Id="R57af9b2aa3144a5d" /><Relationship Type="http://schemas.openxmlformats.org/officeDocument/2006/relationships/slide" Target="/ppt/slides/slide4.xml" Id="R7bd2405327634523" /><Relationship Type="http://schemas.openxmlformats.org/officeDocument/2006/relationships/slide" Target="/ppt/slides/slide5.xml" Id="Rddd82ba58c064ec1" /><Relationship Type="http://schemas.openxmlformats.org/officeDocument/2006/relationships/slide" Target="/ppt/slides/slide6.xml" Id="R3c0c533665344a7e" /><Relationship Type="http://schemas.openxmlformats.org/officeDocument/2006/relationships/slide" Target="/ppt/slides/slide7.xml" Id="R2d7765e48f2046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89111d1ec44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4b3f27d7c4cf2" /><Relationship Type="http://schemas.openxmlformats.org/officeDocument/2006/relationships/theme" Target="/ppt/slideMasters/theme/theme1.xml" Id="Ra14d045b871b41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e4b3f27d7c4c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80588521541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7a38c9f2648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0c2b76b974c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8cfa56f5747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51002565541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a5129f6e443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7c50ceb1248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BUMA AS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30 883 231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330 312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2 094 848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8 989 394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HANUSIAK MARCIN PIOTR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KAWULA RAFAL JAN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Hammarsvegen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post@buma.no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919 565 187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BUMA AS</a:t>
            </a:r>
          </a:p>
        </p:txBody>
      </p:sp>
    </p:spTree>
  </p:cSld>
  <p:clrMapOvr>
    <a:masterClrMapping xmlns:a="http://schemas.openxmlformats.org/drawingml/2006/main"/>
  </p:clrMapOvr>
</p:sld>
</file>