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b9dcaa181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86eee98d54fe1"/>
  </p:sldMasterIdLst>
  <p:sldIdLst>
    <p:sldId xmlns:r="http://schemas.openxmlformats.org/officeDocument/2006/relationships" id="256" r:id="R57c32c45d8324149"/>
    <p:sldId xmlns:r="http://schemas.openxmlformats.org/officeDocument/2006/relationships" id="257" r:id="R2ecc02ab626545c0"/>
    <p:sldId xmlns:r="http://schemas.openxmlformats.org/officeDocument/2006/relationships" id="258" r:id="R47d11c2f359141ac"/>
    <p:sldId xmlns:r="http://schemas.openxmlformats.org/officeDocument/2006/relationships" id="259" r:id="Rca7d6c5572904d48"/>
    <p:sldId xmlns:r="http://schemas.openxmlformats.org/officeDocument/2006/relationships" id="260" r:id="R176f2e87c3794d3e"/>
    <p:sldId xmlns:r="http://schemas.openxmlformats.org/officeDocument/2006/relationships" id="261" r:id="R62642c3561144d4a"/>
    <p:sldId xmlns:r="http://schemas.openxmlformats.org/officeDocument/2006/relationships" id="262" r:id="Rcb10b69f9f34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86eee98d54fe1" /><Relationship Type="http://schemas.openxmlformats.org/officeDocument/2006/relationships/slide" Target="/ppt/slides/slide1.xml" Id="R57c32c45d8324149" /><Relationship Type="http://schemas.openxmlformats.org/officeDocument/2006/relationships/slide" Target="/ppt/slides/slide2.xml" Id="R2ecc02ab626545c0" /><Relationship Type="http://schemas.openxmlformats.org/officeDocument/2006/relationships/slide" Target="/ppt/slides/slide3.xml" Id="R47d11c2f359141ac" /><Relationship Type="http://schemas.openxmlformats.org/officeDocument/2006/relationships/slide" Target="/ppt/slides/slide4.xml" Id="Rca7d6c5572904d48" /><Relationship Type="http://schemas.openxmlformats.org/officeDocument/2006/relationships/slide" Target="/ppt/slides/slide5.xml" Id="R176f2e87c3794d3e" /><Relationship Type="http://schemas.openxmlformats.org/officeDocument/2006/relationships/slide" Target="/ppt/slides/slide6.xml" Id="R62642c3561144d4a" /><Relationship Type="http://schemas.openxmlformats.org/officeDocument/2006/relationships/slide" Target="/ppt/slides/slide7.xml" Id="Rcb10b69f9f34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f971b0fcb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b457a89b44161" /><Relationship Type="http://schemas.openxmlformats.org/officeDocument/2006/relationships/theme" Target="/ppt/slideMasters/theme/theme1.xml" Id="R9cf35a25c250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b457a89b4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a284bc8db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7d66d392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ad8914967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f39caf0a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8f860cfe44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cf2948cf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c2e341b1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ELEM INVEST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16 576 132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16 572 903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JÜRGEN UDO DIEDRICHSEN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919 566 620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 INVEST AS</a:t>
            </a:r>
          </a:p>
        </p:txBody>
      </p:sp>
    </p:spTree>
  </p:cSld>
  <p:clrMapOvr>
    <a:masterClrMapping xmlns:a="http://schemas.openxmlformats.org/drawingml/2006/main"/>
  </p:clrMapOvr>
</p:sld>
</file>