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a64312a6d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678df704c4f68"/>
  </p:sldMasterIdLst>
  <p:sldIdLst>
    <p:sldId xmlns:r="http://schemas.openxmlformats.org/officeDocument/2006/relationships" id="256" r:id="R99778005bd6f41aa"/>
    <p:sldId xmlns:r="http://schemas.openxmlformats.org/officeDocument/2006/relationships" id="257" r:id="R21db24f229bf43fb"/>
    <p:sldId xmlns:r="http://schemas.openxmlformats.org/officeDocument/2006/relationships" id="258" r:id="Rea5ffbdba150404f"/>
    <p:sldId xmlns:r="http://schemas.openxmlformats.org/officeDocument/2006/relationships" id="259" r:id="R20d58160d23142c2"/>
    <p:sldId xmlns:r="http://schemas.openxmlformats.org/officeDocument/2006/relationships" id="260" r:id="R2f99fb1cd14b45b8"/>
    <p:sldId xmlns:r="http://schemas.openxmlformats.org/officeDocument/2006/relationships" id="261" r:id="Rca449e76f9754ab9"/>
    <p:sldId xmlns:r="http://schemas.openxmlformats.org/officeDocument/2006/relationships" id="262" r:id="R4a84979daba7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678df704c4f68" /><Relationship Type="http://schemas.openxmlformats.org/officeDocument/2006/relationships/slide" Target="/ppt/slides/slide1.xml" Id="R99778005bd6f41aa" /><Relationship Type="http://schemas.openxmlformats.org/officeDocument/2006/relationships/slide" Target="/ppt/slides/slide2.xml" Id="R21db24f229bf43fb" /><Relationship Type="http://schemas.openxmlformats.org/officeDocument/2006/relationships/slide" Target="/ppt/slides/slide3.xml" Id="Rea5ffbdba150404f" /><Relationship Type="http://schemas.openxmlformats.org/officeDocument/2006/relationships/slide" Target="/ppt/slides/slide4.xml" Id="R20d58160d23142c2" /><Relationship Type="http://schemas.openxmlformats.org/officeDocument/2006/relationships/slide" Target="/ppt/slides/slide5.xml" Id="R2f99fb1cd14b45b8" /><Relationship Type="http://schemas.openxmlformats.org/officeDocument/2006/relationships/slide" Target="/ppt/slides/slide6.xml" Id="Rca449e76f9754ab9" /><Relationship Type="http://schemas.openxmlformats.org/officeDocument/2006/relationships/slide" Target="/ppt/slides/slide7.xml" Id="R4a84979daba7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98a990565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0c5b4e0149d5" /><Relationship Type="http://schemas.openxmlformats.org/officeDocument/2006/relationships/theme" Target="/ppt/slideMasters/theme/theme1.xml" Id="R610e8af2da1f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20c5b4e01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1c4f6cc06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929d1c67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164ee20d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a7d543f2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9faa579c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961771fe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a406918f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