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60baec13d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381ac45394e59"/>
  </p:sldMasterIdLst>
  <p:sldIdLst>
    <p:sldId xmlns:r="http://schemas.openxmlformats.org/officeDocument/2006/relationships" id="256" r:id="R1d513cb3340b4ec7"/>
    <p:sldId xmlns:r="http://schemas.openxmlformats.org/officeDocument/2006/relationships" id="257" r:id="R8b7353002d40491d"/>
    <p:sldId xmlns:r="http://schemas.openxmlformats.org/officeDocument/2006/relationships" id="258" r:id="R65f5a91829f74e17"/>
    <p:sldId xmlns:r="http://schemas.openxmlformats.org/officeDocument/2006/relationships" id="259" r:id="R00bf20b6a4334b61"/>
    <p:sldId xmlns:r="http://schemas.openxmlformats.org/officeDocument/2006/relationships" id="260" r:id="R61777436350c4fbd"/>
    <p:sldId xmlns:r="http://schemas.openxmlformats.org/officeDocument/2006/relationships" id="261" r:id="R4ad5458586744e67"/>
    <p:sldId xmlns:r="http://schemas.openxmlformats.org/officeDocument/2006/relationships" id="262" r:id="R88a34481068a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381ac45394e59" /><Relationship Type="http://schemas.openxmlformats.org/officeDocument/2006/relationships/slide" Target="/ppt/slides/slide1.xml" Id="R1d513cb3340b4ec7" /><Relationship Type="http://schemas.openxmlformats.org/officeDocument/2006/relationships/slide" Target="/ppt/slides/slide2.xml" Id="R8b7353002d40491d" /><Relationship Type="http://schemas.openxmlformats.org/officeDocument/2006/relationships/slide" Target="/ppt/slides/slide3.xml" Id="R65f5a91829f74e17" /><Relationship Type="http://schemas.openxmlformats.org/officeDocument/2006/relationships/slide" Target="/ppt/slides/slide4.xml" Id="R00bf20b6a4334b61" /><Relationship Type="http://schemas.openxmlformats.org/officeDocument/2006/relationships/slide" Target="/ppt/slides/slide5.xml" Id="R61777436350c4fbd" /><Relationship Type="http://schemas.openxmlformats.org/officeDocument/2006/relationships/slide" Target="/ppt/slides/slide6.xml" Id="R4ad5458586744e67" /><Relationship Type="http://schemas.openxmlformats.org/officeDocument/2006/relationships/slide" Target="/ppt/slides/slide7.xml" Id="R88a34481068a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89116926a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03797de594cd9" /><Relationship Type="http://schemas.openxmlformats.org/officeDocument/2006/relationships/theme" Target="/ppt/slideMasters/theme/theme1.xml" Id="R3a6a7901de1b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03797de594c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07c06d8b5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a7f643561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ddc400052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d2ee3840e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e1411899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9cceb1354e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cf1311d8d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R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STIG-ROAR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