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f41bdc6cea4a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5c7d6cfb214a9c"/>
  </p:sldMasterIdLst>
  <p:sldIdLst>
    <p:sldId xmlns:r="http://schemas.openxmlformats.org/officeDocument/2006/relationships" id="256" r:id="R19846634afbe4c7a"/>
    <p:sldId xmlns:r="http://schemas.openxmlformats.org/officeDocument/2006/relationships" id="257" r:id="R24b991b6307240eb"/>
    <p:sldId xmlns:r="http://schemas.openxmlformats.org/officeDocument/2006/relationships" id="258" r:id="R652c208a6d4249d7"/>
    <p:sldId xmlns:r="http://schemas.openxmlformats.org/officeDocument/2006/relationships" id="259" r:id="Re47d046c64734f28"/>
    <p:sldId xmlns:r="http://schemas.openxmlformats.org/officeDocument/2006/relationships" id="260" r:id="R750d132d11844536"/>
    <p:sldId xmlns:r="http://schemas.openxmlformats.org/officeDocument/2006/relationships" id="261" r:id="R688b3577595b415d"/>
    <p:sldId xmlns:r="http://schemas.openxmlformats.org/officeDocument/2006/relationships" id="262" r:id="Re98153e107d241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5c7d6cfb214a9c" /><Relationship Type="http://schemas.openxmlformats.org/officeDocument/2006/relationships/slide" Target="/ppt/slides/slide1.xml" Id="R19846634afbe4c7a" /><Relationship Type="http://schemas.openxmlformats.org/officeDocument/2006/relationships/slide" Target="/ppt/slides/slide2.xml" Id="R24b991b6307240eb" /><Relationship Type="http://schemas.openxmlformats.org/officeDocument/2006/relationships/slide" Target="/ppt/slides/slide3.xml" Id="R652c208a6d4249d7" /><Relationship Type="http://schemas.openxmlformats.org/officeDocument/2006/relationships/slide" Target="/ppt/slides/slide4.xml" Id="Re47d046c64734f28" /><Relationship Type="http://schemas.openxmlformats.org/officeDocument/2006/relationships/slide" Target="/ppt/slides/slide5.xml" Id="R750d132d11844536" /><Relationship Type="http://schemas.openxmlformats.org/officeDocument/2006/relationships/slide" Target="/ppt/slides/slide6.xml" Id="R688b3577595b415d" /><Relationship Type="http://schemas.openxmlformats.org/officeDocument/2006/relationships/slide" Target="/ppt/slides/slide7.xml" Id="Re98153e107d241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3a0a551a1740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7c53683f7140c9" /><Relationship Type="http://schemas.openxmlformats.org/officeDocument/2006/relationships/theme" Target="/ppt/slideMasters/theme/theme1.xml" Id="R01061a1da43d42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7c53683f7140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d53716aa2b48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5abda3fc554a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35c93e127740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f5b4a8526441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4a258b640347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690657792d400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a043237b614c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ODELSBYGG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ODELSBYGG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ODELSBYGG AS ble etablert [år] og holder til i Flå.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ODELSBYGG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ODELSBYGG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ODELSBYGG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−223 971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−3 880 823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9 431 345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ODELSBYGG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VIVA NORTH AS  –  66,7 %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GEEB HOLDING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ODELSBYGG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Veksthuset, v/ Endre Storhaug, Sentrumsvegen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3539 Flå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919 577 487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ODELSBYGG AS</a:t>
            </a:r>
          </a:p>
        </p:txBody>
      </p:sp>
    </p:spTree>
  </p:cSld>
  <p:clrMapOvr>
    <a:masterClrMapping xmlns:a="http://schemas.openxmlformats.org/drawingml/2006/main"/>
  </p:clrMapOvr>
</p:sld>
</file>