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4dcd8f0a07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e6df168134ef2"/>
  </p:sldMasterIdLst>
  <p:sldIdLst>
    <p:sldId xmlns:r="http://schemas.openxmlformats.org/officeDocument/2006/relationships" id="256" r:id="R9fad305570b146a8"/>
    <p:sldId xmlns:r="http://schemas.openxmlformats.org/officeDocument/2006/relationships" id="257" r:id="R102262d068934d23"/>
    <p:sldId xmlns:r="http://schemas.openxmlformats.org/officeDocument/2006/relationships" id="258" r:id="Ra52af53082c14ff0"/>
    <p:sldId xmlns:r="http://schemas.openxmlformats.org/officeDocument/2006/relationships" id="259" r:id="R012debb84aa94f16"/>
    <p:sldId xmlns:r="http://schemas.openxmlformats.org/officeDocument/2006/relationships" id="260" r:id="R72499f9230384150"/>
    <p:sldId xmlns:r="http://schemas.openxmlformats.org/officeDocument/2006/relationships" id="261" r:id="Rfb0996c1601941fa"/>
    <p:sldId xmlns:r="http://schemas.openxmlformats.org/officeDocument/2006/relationships" id="262" r:id="R94f7cbf6f23d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e6df168134ef2" /><Relationship Type="http://schemas.openxmlformats.org/officeDocument/2006/relationships/slide" Target="/ppt/slides/slide1.xml" Id="R9fad305570b146a8" /><Relationship Type="http://schemas.openxmlformats.org/officeDocument/2006/relationships/slide" Target="/ppt/slides/slide2.xml" Id="R102262d068934d23" /><Relationship Type="http://schemas.openxmlformats.org/officeDocument/2006/relationships/slide" Target="/ppt/slides/slide3.xml" Id="Ra52af53082c14ff0" /><Relationship Type="http://schemas.openxmlformats.org/officeDocument/2006/relationships/slide" Target="/ppt/slides/slide4.xml" Id="R012debb84aa94f16" /><Relationship Type="http://schemas.openxmlformats.org/officeDocument/2006/relationships/slide" Target="/ppt/slides/slide5.xml" Id="R72499f9230384150" /><Relationship Type="http://schemas.openxmlformats.org/officeDocument/2006/relationships/slide" Target="/ppt/slides/slide6.xml" Id="Rfb0996c1601941fa" /><Relationship Type="http://schemas.openxmlformats.org/officeDocument/2006/relationships/slide" Target="/ppt/slides/slide7.xml" Id="R94f7cbf6f23d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380285427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045a7675d466b" /><Relationship Type="http://schemas.openxmlformats.org/officeDocument/2006/relationships/theme" Target="/ppt/slideMasters/theme/theme1.xml" Id="Re795852a3e76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045a7675d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eaaab93bf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218bd23f3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2ba79e2d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0db9ffe55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1a70e2cd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a24735fca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c3b79dd4a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 REGNSKAP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4 436 609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319 528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1 579 735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ISAKSEN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REGNSKAP AS</a:t>
            </a:r>
          </a:p>
        </p:txBody>
      </p:sp>
    </p:spTree>
  </p:cSld>
  <p:clrMapOvr>
    <a:masterClrMapping xmlns:a="http://schemas.openxmlformats.org/drawingml/2006/main"/>
  </p:clrMapOvr>
</p:sld>
</file>