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3e74ca305243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1c338729e8467d"/>
  </p:sldMasterIdLst>
  <p:sldIdLst>
    <p:sldId xmlns:r="http://schemas.openxmlformats.org/officeDocument/2006/relationships" id="256" r:id="R1bfaa32e13454906"/>
    <p:sldId xmlns:r="http://schemas.openxmlformats.org/officeDocument/2006/relationships" id="257" r:id="Ra8d69761a4cd4839"/>
    <p:sldId xmlns:r="http://schemas.openxmlformats.org/officeDocument/2006/relationships" id="258" r:id="R88fc6db366ff4345"/>
    <p:sldId xmlns:r="http://schemas.openxmlformats.org/officeDocument/2006/relationships" id="259" r:id="R4edd326536fb450c"/>
    <p:sldId xmlns:r="http://schemas.openxmlformats.org/officeDocument/2006/relationships" id="260" r:id="R57dd6c2a900b477e"/>
    <p:sldId xmlns:r="http://schemas.openxmlformats.org/officeDocument/2006/relationships" id="261" r:id="Rc84137124abf463d"/>
    <p:sldId xmlns:r="http://schemas.openxmlformats.org/officeDocument/2006/relationships" id="262" r:id="R22c658452f3844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c338729e8467d" /><Relationship Type="http://schemas.openxmlformats.org/officeDocument/2006/relationships/slide" Target="/ppt/slides/slide1.xml" Id="R1bfaa32e13454906" /><Relationship Type="http://schemas.openxmlformats.org/officeDocument/2006/relationships/slide" Target="/ppt/slides/slide2.xml" Id="Ra8d69761a4cd4839" /><Relationship Type="http://schemas.openxmlformats.org/officeDocument/2006/relationships/slide" Target="/ppt/slides/slide3.xml" Id="R88fc6db366ff4345" /><Relationship Type="http://schemas.openxmlformats.org/officeDocument/2006/relationships/slide" Target="/ppt/slides/slide4.xml" Id="R4edd326536fb450c" /><Relationship Type="http://schemas.openxmlformats.org/officeDocument/2006/relationships/slide" Target="/ppt/slides/slide5.xml" Id="R57dd6c2a900b477e" /><Relationship Type="http://schemas.openxmlformats.org/officeDocument/2006/relationships/slide" Target="/ppt/slides/slide6.xml" Id="Rc84137124abf463d" /><Relationship Type="http://schemas.openxmlformats.org/officeDocument/2006/relationships/slide" Target="/ppt/slides/slide7.xml" Id="R22c658452f3844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cd0f46e3cb4f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4358eaac34a38" /><Relationship Type="http://schemas.openxmlformats.org/officeDocument/2006/relationships/theme" Target="/ppt/slideMasters/theme/theme1.xml" Id="R70f0d8c0760840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4358eaac34a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28659e1a44b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264b7018b49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9df106c0945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5a303e7fe46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4c2c68c1e4e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646d7a42f4d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4f3d0e79f48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BYGGMONTASJE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22 724 644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−6 168 942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−6 367 572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−5 495 463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6 318 218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PRODUKSJON AS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HOLDINGEN AS  –  36,0 %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Brynsengfaret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919 580 607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BYGGMONTASJE AS</a:t>
            </a:r>
          </a:p>
        </p:txBody>
      </p:sp>
    </p:spTree>
  </p:cSld>
  <p:clrMapOvr>
    <a:masterClrMapping xmlns:a="http://schemas.openxmlformats.org/drawingml/2006/main"/>
  </p:clrMapOvr>
</p:sld>
</file>