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8446a7063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561138f2a476b"/>
  </p:sldMasterIdLst>
  <p:sldIdLst>
    <p:sldId xmlns:r="http://schemas.openxmlformats.org/officeDocument/2006/relationships" id="256" r:id="R29d0d473a7ae480a"/>
    <p:sldId xmlns:r="http://schemas.openxmlformats.org/officeDocument/2006/relationships" id="257" r:id="R212f834ef71c46a9"/>
    <p:sldId xmlns:r="http://schemas.openxmlformats.org/officeDocument/2006/relationships" id="258" r:id="R0b1a46396f394a30"/>
    <p:sldId xmlns:r="http://schemas.openxmlformats.org/officeDocument/2006/relationships" id="259" r:id="R403ac8c01f7a42f2"/>
    <p:sldId xmlns:r="http://schemas.openxmlformats.org/officeDocument/2006/relationships" id="260" r:id="R76b213cc0b7f4052"/>
    <p:sldId xmlns:r="http://schemas.openxmlformats.org/officeDocument/2006/relationships" id="261" r:id="R287af32d14fe4172"/>
    <p:sldId xmlns:r="http://schemas.openxmlformats.org/officeDocument/2006/relationships" id="262" r:id="Rf44b38bd8c43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561138f2a476b" /><Relationship Type="http://schemas.openxmlformats.org/officeDocument/2006/relationships/slide" Target="/ppt/slides/slide1.xml" Id="R29d0d473a7ae480a" /><Relationship Type="http://schemas.openxmlformats.org/officeDocument/2006/relationships/slide" Target="/ppt/slides/slide2.xml" Id="R212f834ef71c46a9" /><Relationship Type="http://schemas.openxmlformats.org/officeDocument/2006/relationships/slide" Target="/ppt/slides/slide3.xml" Id="R0b1a46396f394a30" /><Relationship Type="http://schemas.openxmlformats.org/officeDocument/2006/relationships/slide" Target="/ppt/slides/slide4.xml" Id="R403ac8c01f7a42f2" /><Relationship Type="http://schemas.openxmlformats.org/officeDocument/2006/relationships/slide" Target="/ppt/slides/slide5.xml" Id="R76b213cc0b7f4052" /><Relationship Type="http://schemas.openxmlformats.org/officeDocument/2006/relationships/slide" Target="/ppt/slides/slide6.xml" Id="R287af32d14fe4172" /><Relationship Type="http://schemas.openxmlformats.org/officeDocument/2006/relationships/slide" Target="/ppt/slides/slide7.xml" Id="Rf44b38bd8c43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dcfee3d76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79d302614029" /><Relationship Type="http://schemas.openxmlformats.org/officeDocument/2006/relationships/theme" Target="/ppt/slideMasters/theme/theme1.xml" Id="R504ffab5ff9f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879d30261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fa9e731fc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dc7c691e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6f1316851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63a41465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f30f9f21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4ec612c4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3436c809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BEAUTY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BEAUTY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5 158 538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BEAUTY AS</a:t>
            </a:r>
          </a:p>
        </p:txBody>
      </p:sp>
    </p:spTree>
  </p:cSld>
  <p:clrMapOvr>
    <a:masterClrMapping xmlns:a="http://schemas.openxmlformats.org/drawingml/2006/main"/>
  </p:clrMapOvr>
</p:sld>
</file>