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78612fa64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f08024e5b45ff"/>
  </p:sldMasterIdLst>
  <p:sldIdLst>
    <p:sldId xmlns:r="http://schemas.openxmlformats.org/officeDocument/2006/relationships" id="256" r:id="R9920bfe7fefc4e34"/>
    <p:sldId xmlns:r="http://schemas.openxmlformats.org/officeDocument/2006/relationships" id="257" r:id="Rb211efe1a8bf44a4"/>
    <p:sldId xmlns:r="http://schemas.openxmlformats.org/officeDocument/2006/relationships" id="258" r:id="Reeb2f904568d4705"/>
    <p:sldId xmlns:r="http://schemas.openxmlformats.org/officeDocument/2006/relationships" id="259" r:id="R0f01f8183ddd4199"/>
    <p:sldId xmlns:r="http://schemas.openxmlformats.org/officeDocument/2006/relationships" id="260" r:id="Rd008515790494f1a"/>
    <p:sldId xmlns:r="http://schemas.openxmlformats.org/officeDocument/2006/relationships" id="261" r:id="R33b75be879a54087"/>
    <p:sldId xmlns:r="http://schemas.openxmlformats.org/officeDocument/2006/relationships" id="262" r:id="R6ddb23d5af51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f08024e5b45ff" /><Relationship Type="http://schemas.openxmlformats.org/officeDocument/2006/relationships/slide" Target="/ppt/slides/slide1.xml" Id="R9920bfe7fefc4e34" /><Relationship Type="http://schemas.openxmlformats.org/officeDocument/2006/relationships/slide" Target="/ppt/slides/slide2.xml" Id="Rb211efe1a8bf44a4" /><Relationship Type="http://schemas.openxmlformats.org/officeDocument/2006/relationships/slide" Target="/ppt/slides/slide3.xml" Id="Reeb2f904568d4705" /><Relationship Type="http://schemas.openxmlformats.org/officeDocument/2006/relationships/slide" Target="/ppt/slides/slide4.xml" Id="R0f01f8183ddd4199" /><Relationship Type="http://schemas.openxmlformats.org/officeDocument/2006/relationships/slide" Target="/ppt/slides/slide5.xml" Id="Rd008515790494f1a" /><Relationship Type="http://schemas.openxmlformats.org/officeDocument/2006/relationships/slide" Target="/ppt/slides/slide6.xml" Id="R33b75be879a54087" /><Relationship Type="http://schemas.openxmlformats.org/officeDocument/2006/relationships/slide" Target="/ppt/slides/slide7.xml" Id="R6ddb23d5af51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b2be6f32d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f117680554383" /><Relationship Type="http://schemas.openxmlformats.org/officeDocument/2006/relationships/theme" Target="/ppt/slideMasters/theme/theme1.xml" Id="R68aa7e2ba7b5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f11768055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3397163ae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902c38547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dd9b489aa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aff8648fc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1a9239a9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09dcaf68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d80ad0835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DS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 FOLLO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84 692 092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235 408 794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DRØBAK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H SLÅKE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OH Slåke Invest AS,, Holterveien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1448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919 582 103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FOLLO AS</a:t>
            </a:r>
          </a:p>
        </p:txBody>
      </p:sp>
    </p:spTree>
  </p:cSld>
  <p:clrMapOvr>
    <a:masterClrMapping xmlns:a="http://schemas.openxmlformats.org/drawingml/2006/main"/>
  </p:clrMapOvr>
</p:sld>
</file>