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43b3e60ae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6c50c2b2f487a"/>
  </p:sldMasterIdLst>
  <p:sldIdLst>
    <p:sldId xmlns:r="http://schemas.openxmlformats.org/officeDocument/2006/relationships" id="256" r:id="R5d6b46d01db34056"/>
    <p:sldId xmlns:r="http://schemas.openxmlformats.org/officeDocument/2006/relationships" id="257" r:id="R2941f09e1ba740cd"/>
    <p:sldId xmlns:r="http://schemas.openxmlformats.org/officeDocument/2006/relationships" id="258" r:id="R19133c6c273149fc"/>
    <p:sldId xmlns:r="http://schemas.openxmlformats.org/officeDocument/2006/relationships" id="259" r:id="R5ea2a92f39af4873"/>
    <p:sldId xmlns:r="http://schemas.openxmlformats.org/officeDocument/2006/relationships" id="260" r:id="Re8ce82c2e75042e7"/>
    <p:sldId xmlns:r="http://schemas.openxmlformats.org/officeDocument/2006/relationships" id="261" r:id="Rd7aeac07d20f4299"/>
    <p:sldId xmlns:r="http://schemas.openxmlformats.org/officeDocument/2006/relationships" id="262" r:id="R74947041df67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6c50c2b2f487a" /><Relationship Type="http://schemas.openxmlformats.org/officeDocument/2006/relationships/slide" Target="/ppt/slides/slide1.xml" Id="R5d6b46d01db34056" /><Relationship Type="http://schemas.openxmlformats.org/officeDocument/2006/relationships/slide" Target="/ppt/slides/slide2.xml" Id="R2941f09e1ba740cd" /><Relationship Type="http://schemas.openxmlformats.org/officeDocument/2006/relationships/slide" Target="/ppt/slides/slide3.xml" Id="R19133c6c273149fc" /><Relationship Type="http://schemas.openxmlformats.org/officeDocument/2006/relationships/slide" Target="/ppt/slides/slide4.xml" Id="R5ea2a92f39af4873" /><Relationship Type="http://schemas.openxmlformats.org/officeDocument/2006/relationships/slide" Target="/ppt/slides/slide5.xml" Id="Re8ce82c2e75042e7" /><Relationship Type="http://schemas.openxmlformats.org/officeDocument/2006/relationships/slide" Target="/ppt/slides/slide6.xml" Id="Rd7aeac07d20f4299" /><Relationship Type="http://schemas.openxmlformats.org/officeDocument/2006/relationships/slide" Target="/ppt/slides/slide7.xml" Id="R74947041df67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b673f36da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a36ba02464b72" /><Relationship Type="http://schemas.openxmlformats.org/officeDocument/2006/relationships/theme" Target="/ppt/slideMasters/theme/theme1.xml" Id="R9dfdaeb5db7d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a36ba0246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bdc34b932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f4e12c699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f924f459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589a51401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b9a794b9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51be4fb3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49f7ef3f7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PMH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PMH ELEKTRO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60 290 327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−3 372 836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−2 233 732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7 462 676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HURLEN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50 52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919 591 374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PMH ELEKTRO AS</a:t>
            </a:r>
          </a:p>
        </p:txBody>
      </p:sp>
    </p:spTree>
  </p:cSld>
  <p:clrMapOvr>
    <a:masterClrMapping xmlns:a="http://schemas.openxmlformats.org/drawingml/2006/main"/>
  </p:clrMapOvr>
</p:sld>
</file>