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7cf77043174d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de1f5705a54962"/>
  </p:sldMasterIdLst>
  <p:sldIdLst>
    <p:sldId xmlns:r="http://schemas.openxmlformats.org/officeDocument/2006/relationships" id="256" r:id="R0494dd6bc31b48b6"/>
    <p:sldId xmlns:r="http://schemas.openxmlformats.org/officeDocument/2006/relationships" id="257" r:id="Rb1310346f4d64957"/>
    <p:sldId xmlns:r="http://schemas.openxmlformats.org/officeDocument/2006/relationships" id="258" r:id="Ra67c8bb804154477"/>
    <p:sldId xmlns:r="http://schemas.openxmlformats.org/officeDocument/2006/relationships" id="259" r:id="R05f1cb9cdeb445a9"/>
    <p:sldId xmlns:r="http://schemas.openxmlformats.org/officeDocument/2006/relationships" id="260" r:id="Ra7dc664630b5476a"/>
    <p:sldId xmlns:r="http://schemas.openxmlformats.org/officeDocument/2006/relationships" id="261" r:id="Rf511c70ad07a4bb6"/>
    <p:sldId xmlns:r="http://schemas.openxmlformats.org/officeDocument/2006/relationships" id="262" r:id="R1ee498839a5847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e1f5705a54962" /><Relationship Type="http://schemas.openxmlformats.org/officeDocument/2006/relationships/slide" Target="/ppt/slides/slide1.xml" Id="R0494dd6bc31b48b6" /><Relationship Type="http://schemas.openxmlformats.org/officeDocument/2006/relationships/slide" Target="/ppt/slides/slide2.xml" Id="Rb1310346f4d64957" /><Relationship Type="http://schemas.openxmlformats.org/officeDocument/2006/relationships/slide" Target="/ppt/slides/slide3.xml" Id="Ra67c8bb804154477" /><Relationship Type="http://schemas.openxmlformats.org/officeDocument/2006/relationships/slide" Target="/ppt/slides/slide4.xml" Id="R05f1cb9cdeb445a9" /><Relationship Type="http://schemas.openxmlformats.org/officeDocument/2006/relationships/slide" Target="/ppt/slides/slide5.xml" Id="Ra7dc664630b5476a" /><Relationship Type="http://schemas.openxmlformats.org/officeDocument/2006/relationships/slide" Target="/ppt/slides/slide6.xml" Id="Rf511c70ad07a4bb6" /><Relationship Type="http://schemas.openxmlformats.org/officeDocument/2006/relationships/slide" Target="/ppt/slides/slide7.xml" Id="R1ee498839a5847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bc821f5be4e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18551badf4fd9" /><Relationship Type="http://schemas.openxmlformats.org/officeDocument/2006/relationships/theme" Target="/ppt/slideMasters/theme/theme1.xml" Id="R9fdd193e51e44b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f18551badf4f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b7e33d2bd46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e8e6bcb474d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17d6c5cbf4b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8cfac9a9d4e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039f5273943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3bd24f06d4e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105b46db448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TRANSETH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TRANSETH INVEST AS ble etablert [år] og holder til i Slemmestad.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−393 228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114 903 335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224 778 413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TRANSETH INVEST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TRANSETH INVEST AS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919 596 880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TRANSETH INVEST AS</a:t>
            </a:r>
          </a:p>
        </p:txBody>
      </p:sp>
    </p:spTree>
  </p:cSld>
  <p:clrMapOvr>
    <a:masterClrMapping xmlns:a="http://schemas.openxmlformats.org/drawingml/2006/main"/>
  </p:clrMapOvr>
</p:sld>
</file>