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bb3337de5a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34356161149e0"/>
  </p:sldMasterIdLst>
  <p:sldIdLst>
    <p:sldId xmlns:r="http://schemas.openxmlformats.org/officeDocument/2006/relationships" id="256" r:id="Rb4482631df6e41f1"/>
    <p:sldId xmlns:r="http://schemas.openxmlformats.org/officeDocument/2006/relationships" id="257" r:id="Rb372fb17ef854543"/>
    <p:sldId xmlns:r="http://schemas.openxmlformats.org/officeDocument/2006/relationships" id="258" r:id="Rd6c130b1bde44f60"/>
    <p:sldId xmlns:r="http://schemas.openxmlformats.org/officeDocument/2006/relationships" id="259" r:id="Rffe5aec8006a4c15"/>
    <p:sldId xmlns:r="http://schemas.openxmlformats.org/officeDocument/2006/relationships" id="260" r:id="R934e49c283a84a0f"/>
    <p:sldId xmlns:r="http://schemas.openxmlformats.org/officeDocument/2006/relationships" id="261" r:id="Reed528e9dd8d45d7"/>
    <p:sldId xmlns:r="http://schemas.openxmlformats.org/officeDocument/2006/relationships" id="262" r:id="Re816b707f743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34356161149e0" /><Relationship Type="http://schemas.openxmlformats.org/officeDocument/2006/relationships/slide" Target="/ppt/slides/slide1.xml" Id="Rb4482631df6e41f1" /><Relationship Type="http://schemas.openxmlformats.org/officeDocument/2006/relationships/slide" Target="/ppt/slides/slide2.xml" Id="Rb372fb17ef854543" /><Relationship Type="http://schemas.openxmlformats.org/officeDocument/2006/relationships/slide" Target="/ppt/slides/slide3.xml" Id="Rd6c130b1bde44f60" /><Relationship Type="http://schemas.openxmlformats.org/officeDocument/2006/relationships/slide" Target="/ppt/slides/slide4.xml" Id="Rffe5aec8006a4c15" /><Relationship Type="http://schemas.openxmlformats.org/officeDocument/2006/relationships/slide" Target="/ppt/slides/slide5.xml" Id="R934e49c283a84a0f" /><Relationship Type="http://schemas.openxmlformats.org/officeDocument/2006/relationships/slide" Target="/ppt/slides/slide6.xml" Id="Reed528e9dd8d45d7" /><Relationship Type="http://schemas.openxmlformats.org/officeDocument/2006/relationships/slide" Target="/ppt/slides/slide7.xml" Id="Re816b707f743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faae8243446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fbd40ffe54e93" /><Relationship Type="http://schemas.openxmlformats.org/officeDocument/2006/relationships/theme" Target="/ppt/slideMasters/theme/theme1.xml" Id="Rb4a9157d019c46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fbd40ffe5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e5850d30b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5790f7b86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3c5d993b1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2f36585f8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29938e784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bdab45b484b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430d5c4a5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41 551 188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36 636 898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104 931 496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