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7393576e7d43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74ae07e6fc4d88"/>
  </p:sldMasterIdLst>
  <p:sldIdLst>
    <p:sldId xmlns:r="http://schemas.openxmlformats.org/officeDocument/2006/relationships" id="256" r:id="Rf6f4fbb9f2fa4557"/>
    <p:sldId xmlns:r="http://schemas.openxmlformats.org/officeDocument/2006/relationships" id="257" r:id="Rf2f865bd3b1444fb"/>
    <p:sldId xmlns:r="http://schemas.openxmlformats.org/officeDocument/2006/relationships" id="258" r:id="Rd77aecd13011406d"/>
    <p:sldId xmlns:r="http://schemas.openxmlformats.org/officeDocument/2006/relationships" id="259" r:id="R74531173e2084568"/>
    <p:sldId xmlns:r="http://schemas.openxmlformats.org/officeDocument/2006/relationships" id="260" r:id="R84ad373076444ffc"/>
    <p:sldId xmlns:r="http://schemas.openxmlformats.org/officeDocument/2006/relationships" id="261" r:id="R93687580a3fb464e"/>
    <p:sldId xmlns:r="http://schemas.openxmlformats.org/officeDocument/2006/relationships" id="262" r:id="Ra18012dfc72048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4ae07e6fc4d88" /><Relationship Type="http://schemas.openxmlformats.org/officeDocument/2006/relationships/slide" Target="/ppt/slides/slide1.xml" Id="Rf6f4fbb9f2fa4557" /><Relationship Type="http://schemas.openxmlformats.org/officeDocument/2006/relationships/slide" Target="/ppt/slides/slide2.xml" Id="Rf2f865bd3b1444fb" /><Relationship Type="http://schemas.openxmlformats.org/officeDocument/2006/relationships/slide" Target="/ppt/slides/slide3.xml" Id="Rd77aecd13011406d" /><Relationship Type="http://schemas.openxmlformats.org/officeDocument/2006/relationships/slide" Target="/ppt/slides/slide4.xml" Id="R74531173e2084568" /><Relationship Type="http://schemas.openxmlformats.org/officeDocument/2006/relationships/slide" Target="/ppt/slides/slide5.xml" Id="R84ad373076444ffc" /><Relationship Type="http://schemas.openxmlformats.org/officeDocument/2006/relationships/slide" Target="/ppt/slides/slide6.xml" Id="R93687580a3fb464e" /><Relationship Type="http://schemas.openxmlformats.org/officeDocument/2006/relationships/slide" Target="/ppt/slides/slide7.xml" Id="Ra18012dfc72048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81273380341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e5db246c442de" /><Relationship Type="http://schemas.openxmlformats.org/officeDocument/2006/relationships/theme" Target="/ppt/slideMasters/theme/theme1.xml" Id="Ra704644dafaf47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1e5db246c442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46bfce3fc41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83b90ed12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2b635791f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9b6d99cc541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295c7670748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99febb6fc49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2315ab06e49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ELITE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ELITE PROSJEKT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59 103 233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1 857 728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−1 989 924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7 638 629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Bråtebrua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919 600 853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ELITE PROSJEKT AS</a:t>
            </a:r>
          </a:p>
        </p:txBody>
      </p:sp>
    </p:spTree>
  </p:cSld>
  <p:clrMapOvr>
    <a:masterClrMapping xmlns:a="http://schemas.openxmlformats.org/drawingml/2006/main"/>
  </p:clrMapOvr>
</p:sld>
</file>