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7bbceebbb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e447b703746ef"/>
  </p:sldMasterIdLst>
  <p:sldIdLst>
    <p:sldId xmlns:r="http://schemas.openxmlformats.org/officeDocument/2006/relationships" id="256" r:id="R792a9e1ec3c645ae"/>
    <p:sldId xmlns:r="http://schemas.openxmlformats.org/officeDocument/2006/relationships" id="257" r:id="Ra74b4fb809d0437a"/>
    <p:sldId xmlns:r="http://schemas.openxmlformats.org/officeDocument/2006/relationships" id="258" r:id="R942124410ee44688"/>
    <p:sldId xmlns:r="http://schemas.openxmlformats.org/officeDocument/2006/relationships" id="259" r:id="Rafb91738a87448de"/>
    <p:sldId xmlns:r="http://schemas.openxmlformats.org/officeDocument/2006/relationships" id="260" r:id="R5c5b059e194c4457"/>
    <p:sldId xmlns:r="http://schemas.openxmlformats.org/officeDocument/2006/relationships" id="261" r:id="Rc7ca79b45fe140db"/>
    <p:sldId xmlns:r="http://schemas.openxmlformats.org/officeDocument/2006/relationships" id="262" r:id="R6911d25b081f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e447b703746ef" /><Relationship Type="http://schemas.openxmlformats.org/officeDocument/2006/relationships/slide" Target="/ppt/slides/slide1.xml" Id="R792a9e1ec3c645ae" /><Relationship Type="http://schemas.openxmlformats.org/officeDocument/2006/relationships/slide" Target="/ppt/slides/slide2.xml" Id="Ra74b4fb809d0437a" /><Relationship Type="http://schemas.openxmlformats.org/officeDocument/2006/relationships/slide" Target="/ppt/slides/slide3.xml" Id="R942124410ee44688" /><Relationship Type="http://schemas.openxmlformats.org/officeDocument/2006/relationships/slide" Target="/ppt/slides/slide4.xml" Id="Rafb91738a87448de" /><Relationship Type="http://schemas.openxmlformats.org/officeDocument/2006/relationships/slide" Target="/ppt/slides/slide5.xml" Id="R5c5b059e194c4457" /><Relationship Type="http://schemas.openxmlformats.org/officeDocument/2006/relationships/slide" Target="/ppt/slides/slide6.xml" Id="Rc7ca79b45fe140db" /><Relationship Type="http://schemas.openxmlformats.org/officeDocument/2006/relationships/slide" Target="/ppt/slides/slide7.xml" Id="R6911d25b081f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b23a25f6c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e35cabcb4c6b" /><Relationship Type="http://schemas.openxmlformats.org/officeDocument/2006/relationships/theme" Target="/ppt/slideMasters/theme/theme1.xml" Id="R9596c96cd012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9e35cabcb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8fd56e5d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8c280c81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13140425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e3d140d4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0b61ced8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99c624fec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ac29d731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HAUGEN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8 147 026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52 806 964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54 897 196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SVEIN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GUNHILD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Gymnasbakken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919 605 138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