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179451324be4f7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d3a4b6fbf4c4479"/>
  </p:sldMasterIdLst>
  <p:sldIdLst>
    <p:sldId xmlns:r="http://schemas.openxmlformats.org/officeDocument/2006/relationships" id="256" r:id="R07b4002d87ce4cd0"/>
    <p:sldId xmlns:r="http://schemas.openxmlformats.org/officeDocument/2006/relationships" id="257" r:id="R1894982dd5c0419e"/>
    <p:sldId xmlns:r="http://schemas.openxmlformats.org/officeDocument/2006/relationships" id="258" r:id="R6149fd98bcd3490a"/>
    <p:sldId xmlns:r="http://schemas.openxmlformats.org/officeDocument/2006/relationships" id="259" r:id="R1dfc54e017b74e51"/>
    <p:sldId xmlns:r="http://schemas.openxmlformats.org/officeDocument/2006/relationships" id="260" r:id="R79e1c6626b004818"/>
    <p:sldId xmlns:r="http://schemas.openxmlformats.org/officeDocument/2006/relationships" id="261" r:id="R2aa7efa8849c4380"/>
    <p:sldId xmlns:r="http://schemas.openxmlformats.org/officeDocument/2006/relationships" id="262" r:id="Rf6458cdaf5dd4e6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3a4b6fbf4c4479" /><Relationship Type="http://schemas.openxmlformats.org/officeDocument/2006/relationships/slide" Target="/ppt/slides/slide1.xml" Id="R07b4002d87ce4cd0" /><Relationship Type="http://schemas.openxmlformats.org/officeDocument/2006/relationships/slide" Target="/ppt/slides/slide2.xml" Id="R1894982dd5c0419e" /><Relationship Type="http://schemas.openxmlformats.org/officeDocument/2006/relationships/slide" Target="/ppt/slides/slide3.xml" Id="R6149fd98bcd3490a" /><Relationship Type="http://schemas.openxmlformats.org/officeDocument/2006/relationships/slide" Target="/ppt/slides/slide4.xml" Id="R1dfc54e017b74e51" /><Relationship Type="http://schemas.openxmlformats.org/officeDocument/2006/relationships/slide" Target="/ppt/slides/slide5.xml" Id="R79e1c6626b004818" /><Relationship Type="http://schemas.openxmlformats.org/officeDocument/2006/relationships/slide" Target="/ppt/slides/slide6.xml" Id="R2aa7efa8849c4380" /><Relationship Type="http://schemas.openxmlformats.org/officeDocument/2006/relationships/slide" Target="/ppt/slides/slide7.xml" Id="Rf6458cdaf5dd4e6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c3c10d017945f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7fdd6cfb014b9d" /><Relationship Type="http://schemas.openxmlformats.org/officeDocument/2006/relationships/theme" Target="/ppt/slideMasters/theme/theme1.xml" Id="R79ffc05c3159424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57fdd6cfb014b9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57ce9708e6466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359b6a30114e9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ea242e12c54a4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d1d78a6a3548e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1ae46245054c5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ddb2656e1d405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c18481e4c04e0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LETNES ENTREPRENØR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LETNES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LETNES ENTREPRENØR AS ble etablert [år] og holder til i Inderøy.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LETNES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LETNES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LETNES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208 160 758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2 866 126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2 237 634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76 818 135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128 140 323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LETNES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LETNES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LETNES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Utøyvegen 760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7670 Inderøy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74 15 42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919 605 960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LETNES ENTREPRENØR AS</a:t>
            </a:r>
          </a:p>
        </p:txBody>
      </p:sp>
    </p:spTree>
  </p:cSld>
  <p:clrMapOvr>
    <a:masterClrMapping xmlns:a="http://schemas.openxmlformats.org/drawingml/2006/main"/>
  </p:clrMapOvr>
</p:sld>
</file>