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cc0cb3f6b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203f088dc4cdb"/>
  </p:sldMasterIdLst>
  <p:sldIdLst>
    <p:sldId xmlns:r="http://schemas.openxmlformats.org/officeDocument/2006/relationships" id="256" r:id="R6a34503112cf42cf"/>
    <p:sldId xmlns:r="http://schemas.openxmlformats.org/officeDocument/2006/relationships" id="257" r:id="R641fdd47e6774f69"/>
    <p:sldId xmlns:r="http://schemas.openxmlformats.org/officeDocument/2006/relationships" id="258" r:id="R798a603adcf74405"/>
    <p:sldId xmlns:r="http://schemas.openxmlformats.org/officeDocument/2006/relationships" id="259" r:id="Rcfd6970a1bd14652"/>
    <p:sldId xmlns:r="http://schemas.openxmlformats.org/officeDocument/2006/relationships" id="260" r:id="Rf94e1250f052417c"/>
    <p:sldId xmlns:r="http://schemas.openxmlformats.org/officeDocument/2006/relationships" id="261" r:id="R293974a842754c44"/>
    <p:sldId xmlns:r="http://schemas.openxmlformats.org/officeDocument/2006/relationships" id="262" r:id="Rc9e8cfc33108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203f088dc4cdb" /><Relationship Type="http://schemas.openxmlformats.org/officeDocument/2006/relationships/slide" Target="/ppt/slides/slide1.xml" Id="R6a34503112cf42cf" /><Relationship Type="http://schemas.openxmlformats.org/officeDocument/2006/relationships/slide" Target="/ppt/slides/slide2.xml" Id="R641fdd47e6774f69" /><Relationship Type="http://schemas.openxmlformats.org/officeDocument/2006/relationships/slide" Target="/ppt/slides/slide3.xml" Id="R798a603adcf74405" /><Relationship Type="http://schemas.openxmlformats.org/officeDocument/2006/relationships/slide" Target="/ppt/slides/slide4.xml" Id="Rcfd6970a1bd14652" /><Relationship Type="http://schemas.openxmlformats.org/officeDocument/2006/relationships/slide" Target="/ppt/slides/slide5.xml" Id="Rf94e1250f052417c" /><Relationship Type="http://schemas.openxmlformats.org/officeDocument/2006/relationships/slide" Target="/ppt/slides/slide6.xml" Id="R293974a842754c44" /><Relationship Type="http://schemas.openxmlformats.org/officeDocument/2006/relationships/slide" Target="/ppt/slides/slide7.xml" Id="Rc9e8cfc33108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761a0743c47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345ed3d884dd5" /><Relationship Type="http://schemas.openxmlformats.org/officeDocument/2006/relationships/theme" Target="/ppt/slideMasters/theme/theme1.xml" Id="R8a61ed4c999449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345ed3d88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52e97e230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4f6c5b9bb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3256d4667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fd1027346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e8c19e06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35e87a5e3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8da765f52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−1 543 752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19 048 820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43 926 577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103 503 892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BJØRK-INVEST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31/33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919 612 134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