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c8c2ad846644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05726bcc5a44ff"/>
  </p:sldMasterIdLst>
  <p:sldIdLst>
    <p:sldId xmlns:r="http://schemas.openxmlformats.org/officeDocument/2006/relationships" id="256" r:id="Rb9b8e383afb348b7"/>
    <p:sldId xmlns:r="http://schemas.openxmlformats.org/officeDocument/2006/relationships" id="257" r:id="R4b47ae13902f4cac"/>
    <p:sldId xmlns:r="http://schemas.openxmlformats.org/officeDocument/2006/relationships" id="258" r:id="R5d6c227410464762"/>
    <p:sldId xmlns:r="http://schemas.openxmlformats.org/officeDocument/2006/relationships" id="259" r:id="Re42a532130fb48c5"/>
    <p:sldId xmlns:r="http://schemas.openxmlformats.org/officeDocument/2006/relationships" id="260" r:id="R164ea048964a4589"/>
    <p:sldId xmlns:r="http://schemas.openxmlformats.org/officeDocument/2006/relationships" id="261" r:id="Re7a797a5b3064c76"/>
    <p:sldId xmlns:r="http://schemas.openxmlformats.org/officeDocument/2006/relationships" id="262" r:id="Ree612ed8221244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5726bcc5a44ff" /><Relationship Type="http://schemas.openxmlformats.org/officeDocument/2006/relationships/slide" Target="/ppt/slides/slide1.xml" Id="Rb9b8e383afb348b7" /><Relationship Type="http://schemas.openxmlformats.org/officeDocument/2006/relationships/slide" Target="/ppt/slides/slide2.xml" Id="R4b47ae13902f4cac" /><Relationship Type="http://schemas.openxmlformats.org/officeDocument/2006/relationships/slide" Target="/ppt/slides/slide3.xml" Id="R5d6c227410464762" /><Relationship Type="http://schemas.openxmlformats.org/officeDocument/2006/relationships/slide" Target="/ppt/slides/slide4.xml" Id="Re42a532130fb48c5" /><Relationship Type="http://schemas.openxmlformats.org/officeDocument/2006/relationships/slide" Target="/ppt/slides/slide5.xml" Id="R164ea048964a4589" /><Relationship Type="http://schemas.openxmlformats.org/officeDocument/2006/relationships/slide" Target="/ppt/slides/slide6.xml" Id="Re7a797a5b3064c76" /><Relationship Type="http://schemas.openxmlformats.org/officeDocument/2006/relationships/slide" Target="/ppt/slides/slide7.xml" Id="Ree612ed8221244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944eb11744f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b80b70abe46b3" /><Relationship Type="http://schemas.openxmlformats.org/officeDocument/2006/relationships/theme" Target="/ppt/slideMasters/theme/theme1.xml" Id="R18a1fde56e7049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7b80b70abe46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9cfe80eb94e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4f8cb6b0942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99f1a764e42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26f5226d54f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69cae17e745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402ae6f3144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6bfdba1014c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ALVSVÅG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ALVSVÅG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ALVSVÅG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ALVSVÅG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ALVSVÅG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ALVSVÅG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8 734 756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328 522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1 111 187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3 031 905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ALVSVÅG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ALVSVÅG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ALVSVÅG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ALVSVÅG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Innværfjorden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919 619 791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ALVSVÅG AS</a:t>
            </a:r>
          </a:p>
        </p:txBody>
      </p:sp>
    </p:spTree>
  </p:cSld>
  <p:clrMapOvr>
    <a:masterClrMapping xmlns:a="http://schemas.openxmlformats.org/drawingml/2006/main"/>
  </p:clrMapOvr>
</p:sld>
</file>