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da254bf6b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5e1d502814e97"/>
  </p:sldMasterIdLst>
  <p:sldIdLst>
    <p:sldId xmlns:r="http://schemas.openxmlformats.org/officeDocument/2006/relationships" id="256" r:id="Rb649ac2bd03643b4"/>
    <p:sldId xmlns:r="http://schemas.openxmlformats.org/officeDocument/2006/relationships" id="257" r:id="Rf5681f295c3c4937"/>
    <p:sldId xmlns:r="http://schemas.openxmlformats.org/officeDocument/2006/relationships" id="258" r:id="Rd307e6e78cec454f"/>
    <p:sldId xmlns:r="http://schemas.openxmlformats.org/officeDocument/2006/relationships" id="259" r:id="R0d227f6f90444ece"/>
    <p:sldId xmlns:r="http://schemas.openxmlformats.org/officeDocument/2006/relationships" id="260" r:id="R3f344bd4883c44a5"/>
    <p:sldId xmlns:r="http://schemas.openxmlformats.org/officeDocument/2006/relationships" id="261" r:id="Rff13328ae7e5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e1d502814e97" /><Relationship Type="http://schemas.openxmlformats.org/officeDocument/2006/relationships/slide" Target="/ppt/slides/slide1.xml" Id="Rb649ac2bd03643b4" /><Relationship Type="http://schemas.openxmlformats.org/officeDocument/2006/relationships/slide" Target="/ppt/slides/slide2.xml" Id="Rf5681f295c3c4937" /><Relationship Type="http://schemas.openxmlformats.org/officeDocument/2006/relationships/slide" Target="/ppt/slides/slide3.xml" Id="Rd307e6e78cec454f" /><Relationship Type="http://schemas.openxmlformats.org/officeDocument/2006/relationships/slide" Target="/ppt/slides/slide4.xml" Id="R0d227f6f90444ece" /><Relationship Type="http://schemas.openxmlformats.org/officeDocument/2006/relationships/slide" Target="/ppt/slides/slide5.xml" Id="R3f344bd4883c44a5" /><Relationship Type="http://schemas.openxmlformats.org/officeDocument/2006/relationships/slide" Target="/ppt/slides/slide6.xml" Id="Rff13328ae7e5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3a86a452d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781579794969" /><Relationship Type="http://schemas.openxmlformats.org/officeDocument/2006/relationships/theme" Target="/ppt/slideMasters/theme/theme1.xml" Id="Rc8f4a1df1eaa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378157979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9a65a030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88a83092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052e61a55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bba4caab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0c7de197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22f9636b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919 623 373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