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2d6a298da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5d1bc6ce04614"/>
  </p:sldMasterIdLst>
  <p:sldIdLst>
    <p:sldId xmlns:r="http://schemas.openxmlformats.org/officeDocument/2006/relationships" id="256" r:id="R9b331a09bfe9411f"/>
    <p:sldId xmlns:r="http://schemas.openxmlformats.org/officeDocument/2006/relationships" id="257" r:id="Rcd72ca6800894068"/>
    <p:sldId xmlns:r="http://schemas.openxmlformats.org/officeDocument/2006/relationships" id="258" r:id="R7ec325dab59b452d"/>
    <p:sldId xmlns:r="http://schemas.openxmlformats.org/officeDocument/2006/relationships" id="259" r:id="R0117d762d6414d5e"/>
    <p:sldId xmlns:r="http://schemas.openxmlformats.org/officeDocument/2006/relationships" id="260" r:id="R1069ce88c4104b07"/>
    <p:sldId xmlns:r="http://schemas.openxmlformats.org/officeDocument/2006/relationships" id="261" r:id="Rac127b3fd2d14489"/>
    <p:sldId xmlns:r="http://schemas.openxmlformats.org/officeDocument/2006/relationships" id="262" r:id="R062c14658f75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5d1bc6ce04614" /><Relationship Type="http://schemas.openxmlformats.org/officeDocument/2006/relationships/slide" Target="/ppt/slides/slide1.xml" Id="R9b331a09bfe9411f" /><Relationship Type="http://schemas.openxmlformats.org/officeDocument/2006/relationships/slide" Target="/ppt/slides/slide2.xml" Id="Rcd72ca6800894068" /><Relationship Type="http://schemas.openxmlformats.org/officeDocument/2006/relationships/slide" Target="/ppt/slides/slide3.xml" Id="R7ec325dab59b452d" /><Relationship Type="http://schemas.openxmlformats.org/officeDocument/2006/relationships/slide" Target="/ppt/slides/slide4.xml" Id="R0117d762d6414d5e" /><Relationship Type="http://schemas.openxmlformats.org/officeDocument/2006/relationships/slide" Target="/ppt/slides/slide5.xml" Id="R1069ce88c4104b07" /><Relationship Type="http://schemas.openxmlformats.org/officeDocument/2006/relationships/slide" Target="/ppt/slides/slide6.xml" Id="Rac127b3fd2d14489" /><Relationship Type="http://schemas.openxmlformats.org/officeDocument/2006/relationships/slide" Target="/ppt/slides/slide7.xml" Id="R062c14658f75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712dd919c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307760bb84f17" /><Relationship Type="http://schemas.openxmlformats.org/officeDocument/2006/relationships/theme" Target="/ppt/slideMasters/theme/theme1.xml" Id="Rf1620e85a321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307760bb8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d020fd4a3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7943addc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3df289802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043f0fec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c485897a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d05ac3fe4c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5a69fda3a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DANIEL JAKOBSEN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JAKOBSEN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JAKOBSEN MASKIN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JAKOBSEN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JAKOBSEN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JAKOBSEN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60 394 154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4 209 539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26 782 723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JAKOBSEN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 JAKOBSEN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JAKOBSEN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Aronnesveien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919 638 036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 JAKOBSEN MASKIN AS</a:t>
            </a:r>
          </a:p>
        </p:txBody>
      </p:sp>
    </p:spTree>
  </p:cSld>
  <p:clrMapOvr>
    <a:masterClrMapping xmlns:a="http://schemas.openxmlformats.org/drawingml/2006/main"/>
  </p:clrMapOvr>
</p:sld>
</file>