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a9e80acf3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7ee422307499b"/>
  </p:sldMasterIdLst>
  <p:sldIdLst>
    <p:sldId xmlns:r="http://schemas.openxmlformats.org/officeDocument/2006/relationships" id="256" r:id="R278a494f98ba43e6"/>
    <p:sldId xmlns:r="http://schemas.openxmlformats.org/officeDocument/2006/relationships" id="257" r:id="Rc02414c7def84c25"/>
    <p:sldId xmlns:r="http://schemas.openxmlformats.org/officeDocument/2006/relationships" id="258" r:id="Rbeaab29fc4254b68"/>
    <p:sldId xmlns:r="http://schemas.openxmlformats.org/officeDocument/2006/relationships" id="259" r:id="R16a83d1580b14ba0"/>
    <p:sldId xmlns:r="http://schemas.openxmlformats.org/officeDocument/2006/relationships" id="260" r:id="R6bf4812b137e4671"/>
    <p:sldId xmlns:r="http://schemas.openxmlformats.org/officeDocument/2006/relationships" id="261" r:id="R39086974224144e7"/>
    <p:sldId xmlns:r="http://schemas.openxmlformats.org/officeDocument/2006/relationships" id="262" r:id="Ra0c142f7fde2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7ee422307499b" /><Relationship Type="http://schemas.openxmlformats.org/officeDocument/2006/relationships/slide" Target="/ppt/slides/slide1.xml" Id="R278a494f98ba43e6" /><Relationship Type="http://schemas.openxmlformats.org/officeDocument/2006/relationships/slide" Target="/ppt/slides/slide2.xml" Id="Rc02414c7def84c25" /><Relationship Type="http://schemas.openxmlformats.org/officeDocument/2006/relationships/slide" Target="/ppt/slides/slide3.xml" Id="Rbeaab29fc4254b68" /><Relationship Type="http://schemas.openxmlformats.org/officeDocument/2006/relationships/slide" Target="/ppt/slides/slide4.xml" Id="R16a83d1580b14ba0" /><Relationship Type="http://schemas.openxmlformats.org/officeDocument/2006/relationships/slide" Target="/ppt/slides/slide5.xml" Id="R6bf4812b137e4671" /><Relationship Type="http://schemas.openxmlformats.org/officeDocument/2006/relationships/slide" Target="/ppt/slides/slide6.xml" Id="R39086974224144e7" /><Relationship Type="http://schemas.openxmlformats.org/officeDocument/2006/relationships/slide" Target="/ppt/slides/slide7.xml" Id="Ra0c142f7fde2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b2c8c158d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099b2e0444022" /><Relationship Type="http://schemas.openxmlformats.org/officeDocument/2006/relationships/theme" Target="/ppt/slideMasters/theme/theme1.xml" Id="Rbc75ef9f4640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099b2e044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871925532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036b36e8d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28e6a759e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44a998bda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237ed4a9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24594870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d27a583ca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REGNSKAP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16 464 357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6 699 120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5 134 368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7 181 514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17 451 077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Skjærgårdsveien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post@bettenregnskap.no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919 641 061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REGNSKAP AS</a:t>
            </a:r>
          </a:p>
        </p:txBody>
      </p:sp>
    </p:spTree>
  </p:cSld>
  <p:clrMapOvr>
    <a:masterClrMapping xmlns:a="http://schemas.openxmlformats.org/drawingml/2006/main"/>
  </p:clrMapOvr>
</p:sld>
</file>