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afc4ab17eb41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defb3dfaef4d8d"/>
  </p:sldMasterIdLst>
  <p:sldIdLst>
    <p:sldId xmlns:r="http://schemas.openxmlformats.org/officeDocument/2006/relationships" id="256" r:id="Rcb1f800870844587"/>
    <p:sldId xmlns:r="http://schemas.openxmlformats.org/officeDocument/2006/relationships" id="257" r:id="R823789ed0d114d96"/>
    <p:sldId xmlns:r="http://schemas.openxmlformats.org/officeDocument/2006/relationships" id="258" r:id="R18db7a87a0234f03"/>
    <p:sldId xmlns:r="http://schemas.openxmlformats.org/officeDocument/2006/relationships" id="259" r:id="R165b5007cf1e4297"/>
    <p:sldId xmlns:r="http://schemas.openxmlformats.org/officeDocument/2006/relationships" id="260" r:id="Rf8ce144559144090"/>
    <p:sldId xmlns:r="http://schemas.openxmlformats.org/officeDocument/2006/relationships" id="261" r:id="R29b13dec10a84f0f"/>
    <p:sldId xmlns:r="http://schemas.openxmlformats.org/officeDocument/2006/relationships" id="262" r:id="R64b2b9ec1f114b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defb3dfaef4d8d" /><Relationship Type="http://schemas.openxmlformats.org/officeDocument/2006/relationships/slide" Target="/ppt/slides/slide1.xml" Id="Rcb1f800870844587" /><Relationship Type="http://schemas.openxmlformats.org/officeDocument/2006/relationships/slide" Target="/ppt/slides/slide2.xml" Id="R823789ed0d114d96" /><Relationship Type="http://schemas.openxmlformats.org/officeDocument/2006/relationships/slide" Target="/ppt/slides/slide3.xml" Id="R18db7a87a0234f03" /><Relationship Type="http://schemas.openxmlformats.org/officeDocument/2006/relationships/slide" Target="/ppt/slides/slide4.xml" Id="R165b5007cf1e4297" /><Relationship Type="http://schemas.openxmlformats.org/officeDocument/2006/relationships/slide" Target="/ppt/slides/slide5.xml" Id="Rf8ce144559144090" /><Relationship Type="http://schemas.openxmlformats.org/officeDocument/2006/relationships/slide" Target="/ppt/slides/slide6.xml" Id="R29b13dec10a84f0f" /><Relationship Type="http://schemas.openxmlformats.org/officeDocument/2006/relationships/slide" Target="/ppt/slides/slide7.xml" Id="R64b2b9ec1f114b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56c3bfe5344e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b2fd0cd1e4aff" /><Relationship Type="http://schemas.openxmlformats.org/officeDocument/2006/relationships/theme" Target="/ppt/slideMasters/theme/theme1.xml" Id="R2b5d2ac403f64a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eb2fd0cd1e4a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d20ff8cf748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20c18d41a49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6aa98352246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11961fe294e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b051f659449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dc649b2d142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a3ed5b0cd4b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STEENSTRUP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STEENSTRUP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18 758 790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61 622 190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61 683 553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VOLD HANSEN STEENSTRUP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134B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919 641 908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