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f81904842d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a5c026710444d"/>
  </p:sldMasterIdLst>
  <p:sldIdLst>
    <p:sldId xmlns:r="http://schemas.openxmlformats.org/officeDocument/2006/relationships" id="256" r:id="R00cfc53d5420432b"/>
    <p:sldId xmlns:r="http://schemas.openxmlformats.org/officeDocument/2006/relationships" id="257" r:id="R3880b99245bb42f8"/>
    <p:sldId xmlns:r="http://schemas.openxmlformats.org/officeDocument/2006/relationships" id="258" r:id="R95b702fc74e94b46"/>
    <p:sldId xmlns:r="http://schemas.openxmlformats.org/officeDocument/2006/relationships" id="259" r:id="R96f6f18490ce463e"/>
    <p:sldId xmlns:r="http://schemas.openxmlformats.org/officeDocument/2006/relationships" id="260" r:id="R573dce4bcb7245a7"/>
    <p:sldId xmlns:r="http://schemas.openxmlformats.org/officeDocument/2006/relationships" id="261" r:id="R5ecd4f4686cf488b"/>
    <p:sldId xmlns:r="http://schemas.openxmlformats.org/officeDocument/2006/relationships" id="262" r:id="R99d7380adb6042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a5c026710444d" /><Relationship Type="http://schemas.openxmlformats.org/officeDocument/2006/relationships/slide" Target="/ppt/slides/slide1.xml" Id="R00cfc53d5420432b" /><Relationship Type="http://schemas.openxmlformats.org/officeDocument/2006/relationships/slide" Target="/ppt/slides/slide2.xml" Id="R3880b99245bb42f8" /><Relationship Type="http://schemas.openxmlformats.org/officeDocument/2006/relationships/slide" Target="/ppt/slides/slide3.xml" Id="R95b702fc74e94b46" /><Relationship Type="http://schemas.openxmlformats.org/officeDocument/2006/relationships/slide" Target="/ppt/slides/slide4.xml" Id="R96f6f18490ce463e" /><Relationship Type="http://schemas.openxmlformats.org/officeDocument/2006/relationships/slide" Target="/ppt/slides/slide5.xml" Id="R573dce4bcb7245a7" /><Relationship Type="http://schemas.openxmlformats.org/officeDocument/2006/relationships/slide" Target="/ppt/slides/slide6.xml" Id="R5ecd4f4686cf488b" /><Relationship Type="http://schemas.openxmlformats.org/officeDocument/2006/relationships/slide" Target="/ppt/slides/slide7.xml" Id="R99d7380adb6042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e89a9ae98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9e06351cb4c94" /><Relationship Type="http://schemas.openxmlformats.org/officeDocument/2006/relationships/theme" Target="/ppt/slideMasters/theme/theme1.xml" Id="R33a04df235b5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9e06351cb4c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bbabbc7a45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55b01eccf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50fd0cbf649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1af5c6888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69563dc804e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56ee6e2b544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5dfcbfbeb4e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SIGVE SEBASTIAN FARSTAD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SEBASTIAN FARSTAD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SIGVE SEBASTIAN FARSTAD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SEBASTIAN FARSTAD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SEBASTIAN FARSTAD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SEBASTIAN FARSTAD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686 602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686 603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SEBASTIAN FARSTAD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SIGVE SEBASTIAN FARSTAD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SEBASTIAN FARSTAD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Sigve Sebastian Farstad, Trudvangveien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919 651 849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SEBASTIAN FARSTAD HOLDING AS</a:t>
            </a:r>
          </a:p>
        </p:txBody>
      </p:sp>
    </p:spTree>
  </p:cSld>
  <p:clrMapOvr>
    <a:masterClrMapping xmlns:a="http://schemas.openxmlformats.org/drawingml/2006/main"/>
  </p:clrMapOvr>
</p:sld>
</file>