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9791e148b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3bd9bd6ba4fb1"/>
  </p:sldMasterIdLst>
  <p:sldIdLst>
    <p:sldId xmlns:r="http://schemas.openxmlformats.org/officeDocument/2006/relationships" id="256" r:id="Rc7a34b8cd37d4226"/>
    <p:sldId xmlns:r="http://schemas.openxmlformats.org/officeDocument/2006/relationships" id="257" r:id="R40bbfbafb53d46bd"/>
    <p:sldId xmlns:r="http://schemas.openxmlformats.org/officeDocument/2006/relationships" id="258" r:id="Raea27fc109c94506"/>
    <p:sldId xmlns:r="http://schemas.openxmlformats.org/officeDocument/2006/relationships" id="259" r:id="R3bfc23e2b1ff47bb"/>
    <p:sldId xmlns:r="http://schemas.openxmlformats.org/officeDocument/2006/relationships" id="260" r:id="Rf402fe644acf4627"/>
    <p:sldId xmlns:r="http://schemas.openxmlformats.org/officeDocument/2006/relationships" id="261" r:id="R24154a0c6b234c63"/>
    <p:sldId xmlns:r="http://schemas.openxmlformats.org/officeDocument/2006/relationships" id="262" r:id="R6c667da9a23c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3bd9bd6ba4fb1" /><Relationship Type="http://schemas.openxmlformats.org/officeDocument/2006/relationships/slide" Target="/ppt/slides/slide1.xml" Id="Rc7a34b8cd37d4226" /><Relationship Type="http://schemas.openxmlformats.org/officeDocument/2006/relationships/slide" Target="/ppt/slides/slide2.xml" Id="R40bbfbafb53d46bd" /><Relationship Type="http://schemas.openxmlformats.org/officeDocument/2006/relationships/slide" Target="/ppt/slides/slide3.xml" Id="Raea27fc109c94506" /><Relationship Type="http://schemas.openxmlformats.org/officeDocument/2006/relationships/slide" Target="/ppt/slides/slide4.xml" Id="R3bfc23e2b1ff47bb" /><Relationship Type="http://schemas.openxmlformats.org/officeDocument/2006/relationships/slide" Target="/ppt/slides/slide5.xml" Id="Rf402fe644acf4627" /><Relationship Type="http://schemas.openxmlformats.org/officeDocument/2006/relationships/slide" Target="/ppt/slides/slide6.xml" Id="R24154a0c6b234c63" /><Relationship Type="http://schemas.openxmlformats.org/officeDocument/2006/relationships/slide" Target="/ppt/slides/slide7.xml" Id="R6c667da9a23c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47da88fb7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d5de90c74b8b" /><Relationship Type="http://schemas.openxmlformats.org/officeDocument/2006/relationships/theme" Target="/ppt/slideMasters/theme/theme1.xml" Id="Ra03dbb2ee284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e6d5de90c7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1a1bd5c92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b5050a84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b0a0d416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893d2571a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dd35bdbef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c7923c8d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26fa8783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RISA EIENDOMMER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EIENDOMMER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314 670 118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BJØRN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PROPIEDAD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919 656 263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EIENDOMMER AS</a:t>
            </a:r>
          </a:p>
        </p:txBody>
      </p:sp>
    </p:spTree>
  </p:cSld>
  <p:clrMapOvr>
    <a:masterClrMapping xmlns:a="http://schemas.openxmlformats.org/drawingml/2006/main"/>
  </p:clrMapOvr>
</p:sld>
</file>