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8d94c07cff47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6e99ce816f45a7"/>
  </p:sldMasterIdLst>
  <p:sldIdLst>
    <p:sldId xmlns:r="http://schemas.openxmlformats.org/officeDocument/2006/relationships" id="256" r:id="R8395737b023c4f80"/>
    <p:sldId xmlns:r="http://schemas.openxmlformats.org/officeDocument/2006/relationships" id="257" r:id="R2c418efa74fb4ce9"/>
    <p:sldId xmlns:r="http://schemas.openxmlformats.org/officeDocument/2006/relationships" id="258" r:id="R030ef4e501764438"/>
    <p:sldId xmlns:r="http://schemas.openxmlformats.org/officeDocument/2006/relationships" id="259" r:id="Rf2acb38e40124750"/>
    <p:sldId xmlns:r="http://schemas.openxmlformats.org/officeDocument/2006/relationships" id="260" r:id="R639aef1e5b114296"/>
    <p:sldId xmlns:r="http://schemas.openxmlformats.org/officeDocument/2006/relationships" id="261" r:id="R57c455577cf44b80"/>
    <p:sldId xmlns:r="http://schemas.openxmlformats.org/officeDocument/2006/relationships" id="262" r:id="R40298396eb8f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e99ce816f45a7" /><Relationship Type="http://schemas.openxmlformats.org/officeDocument/2006/relationships/slide" Target="/ppt/slides/slide1.xml" Id="R8395737b023c4f80" /><Relationship Type="http://schemas.openxmlformats.org/officeDocument/2006/relationships/slide" Target="/ppt/slides/slide2.xml" Id="R2c418efa74fb4ce9" /><Relationship Type="http://schemas.openxmlformats.org/officeDocument/2006/relationships/slide" Target="/ppt/slides/slide3.xml" Id="R030ef4e501764438" /><Relationship Type="http://schemas.openxmlformats.org/officeDocument/2006/relationships/slide" Target="/ppt/slides/slide4.xml" Id="Rf2acb38e40124750" /><Relationship Type="http://schemas.openxmlformats.org/officeDocument/2006/relationships/slide" Target="/ppt/slides/slide5.xml" Id="R639aef1e5b114296" /><Relationship Type="http://schemas.openxmlformats.org/officeDocument/2006/relationships/slide" Target="/ppt/slides/slide6.xml" Id="R57c455577cf44b80" /><Relationship Type="http://schemas.openxmlformats.org/officeDocument/2006/relationships/slide" Target="/ppt/slides/slide7.xml" Id="R40298396eb8f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bbe98754245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4b61787214cec" /><Relationship Type="http://schemas.openxmlformats.org/officeDocument/2006/relationships/theme" Target="/ppt/slideMasters/theme/theme1.xml" Id="R8beeed22efb8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94b61787214c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fc7ff7e4a4f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a9c576ebe42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f1887dee547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ddb2cffab44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508522e864b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dcb14fbaf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7c30f7aea4c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RISA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2 146 773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−1 493 778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65 613 739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282 142 064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542 553 252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BJØRN  –  52,3 %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LODEVOLDEN IV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BJARNE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919 656 301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RISA GRUPPEN AS</a:t>
            </a:r>
          </a:p>
        </p:txBody>
      </p:sp>
    </p:spTree>
  </p:cSld>
  <p:clrMapOvr>
    <a:masterClrMapping xmlns:a="http://schemas.openxmlformats.org/drawingml/2006/main"/>
  </p:clrMapOvr>
</p:sld>
</file>