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b52cf8cb9f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45d3356394f86"/>
  </p:sldMasterIdLst>
  <p:sldIdLst>
    <p:sldId xmlns:r="http://schemas.openxmlformats.org/officeDocument/2006/relationships" id="256" r:id="R10fb66666cdf440d"/>
    <p:sldId xmlns:r="http://schemas.openxmlformats.org/officeDocument/2006/relationships" id="257" r:id="Rd00dccf383bc4c99"/>
    <p:sldId xmlns:r="http://schemas.openxmlformats.org/officeDocument/2006/relationships" id="258" r:id="R784680b913484d4f"/>
    <p:sldId xmlns:r="http://schemas.openxmlformats.org/officeDocument/2006/relationships" id="259" r:id="Rac06928b68f34476"/>
    <p:sldId xmlns:r="http://schemas.openxmlformats.org/officeDocument/2006/relationships" id="260" r:id="R988f5e04f1234d91"/>
    <p:sldId xmlns:r="http://schemas.openxmlformats.org/officeDocument/2006/relationships" id="261" r:id="R2412d67ea1b74603"/>
    <p:sldId xmlns:r="http://schemas.openxmlformats.org/officeDocument/2006/relationships" id="262" r:id="R1073cd04761e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45d3356394f86" /><Relationship Type="http://schemas.openxmlformats.org/officeDocument/2006/relationships/slide" Target="/ppt/slides/slide1.xml" Id="R10fb66666cdf440d" /><Relationship Type="http://schemas.openxmlformats.org/officeDocument/2006/relationships/slide" Target="/ppt/slides/slide2.xml" Id="Rd00dccf383bc4c99" /><Relationship Type="http://schemas.openxmlformats.org/officeDocument/2006/relationships/slide" Target="/ppt/slides/slide3.xml" Id="R784680b913484d4f" /><Relationship Type="http://schemas.openxmlformats.org/officeDocument/2006/relationships/slide" Target="/ppt/slides/slide4.xml" Id="Rac06928b68f34476" /><Relationship Type="http://schemas.openxmlformats.org/officeDocument/2006/relationships/slide" Target="/ppt/slides/slide5.xml" Id="R988f5e04f1234d91" /><Relationship Type="http://schemas.openxmlformats.org/officeDocument/2006/relationships/slide" Target="/ppt/slides/slide6.xml" Id="R2412d67ea1b74603" /><Relationship Type="http://schemas.openxmlformats.org/officeDocument/2006/relationships/slide" Target="/ppt/slides/slide7.xml" Id="R1073cd04761e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66326d9ab41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6a77c3dd74490" /><Relationship Type="http://schemas.openxmlformats.org/officeDocument/2006/relationships/theme" Target="/ppt/slideMasters/theme/theme1.xml" Id="R60780d2f536e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6a77c3dd744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726e5d15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3443796bd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644d2aaf1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6e0210932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9b1ea4a149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0f5059bab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02e3002b042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BLANKVANN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BLANKVANN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2 248 437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12 816 791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BAUMANN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919 662 018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BLANKVANN AS</a:t>
            </a:r>
          </a:p>
        </p:txBody>
      </p:sp>
    </p:spTree>
  </p:cSld>
  <p:clrMapOvr>
    <a:masterClrMapping xmlns:a="http://schemas.openxmlformats.org/drawingml/2006/main"/>
  </p:clrMapOvr>
</p:sld>
</file>