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21cd34e5a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b47d5cd23421a"/>
  </p:sldMasterIdLst>
  <p:sldIdLst>
    <p:sldId xmlns:r="http://schemas.openxmlformats.org/officeDocument/2006/relationships" id="256" r:id="R63f8f7fa66b84796"/>
    <p:sldId xmlns:r="http://schemas.openxmlformats.org/officeDocument/2006/relationships" id="257" r:id="Raf183f71cae545d7"/>
    <p:sldId xmlns:r="http://schemas.openxmlformats.org/officeDocument/2006/relationships" id="258" r:id="R59b7257c0ee14315"/>
    <p:sldId xmlns:r="http://schemas.openxmlformats.org/officeDocument/2006/relationships" id="259" r:id="R4607575de7534994"/>
    <p:sldId xmlns:r="http://schemas.openxmlformats.org/officeDocument/2006/relationships" id="260" r:id="Rb56d0468296e4b16"/>
    <p:sldId xmlns:r="http://schemas.openxmlformats.org/officeDocument/2006/relationships" id="261" r:id="Re1e2d17c0ef946d1"/>
    <p:sldId xmlns:r="http://schemas.openxmlformats.org/officeDocument/2006/relationships" id="262" r:id="Rdbe231065d92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b47d5cd23421a" /><Relationship Type="http://schemas.openxmlformats.org/officeDocument/2006/relationships/slide" Target="/ppt/slides/slide1.xml" Id="R63f8f7fa66b84796" /><Relationship Type="http://schemas.openxmlformats.org/officeDocument/2006/relationships/slide" Target="/ppt/slides/slide2.xml" Id="Raf183f71cae545d7" /><Relationship Type="http://schemas.openxmlformats.org/officeDocument/2006/relationships/slide" Target="/ppt/slides/slide3.xml" Id="R59b7257c0ee14315" /><Relationship Type="http://schemas.openxmlformats.org/officeDocument/2006/relationships/slide" Target="/ppt/slides/slide4.xml" Id="R4607575de7534994" /><Relationship Type="http://schemas.openxmlformats.org/officeDocument/2006/relationships/slide" Target="/ppt/slides/slide5.xml" Id="Rb56d0468296e4b16" /><Relationship Type="http://schemas.openxmlformats.org/officeDocument/2006/relationships/slide" Target="/ppt/slides/slide6.xml" Id="Re1e2d17c0ef946d1" /><Relationship Type="http://schemas.openxmlformats.org/officeDocument/2006/relationships/slide" Target="/ppt/slides/slide7.xml" Id="Rdbe231065d92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f2a77f552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082911724226" /><Relationship Type="http://schemas.openxmlformats.org/officeDocument/2006/relationships/theme" Target="/ppt/slideMasters/theme/theme1.xml" Id="Re22376a155ef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f08291172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6adcffcab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1b071f72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b2b79000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fc046d32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d8be254a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c642db01e47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e4996b3344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SPAALEN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2 253 295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THOMAS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SPAALEN AS</a:t>
            </a:r>
          </a:p>
        </p:txBody>
      </p:sp>
    </p:spTree>
  </p:cSld>
  <p:clrMapOvr>
    <a:masterClrMapping xmlns:a="http://schemas.openxmlformats.org/drawingml/2006/main"/>
  </p:clrMapOvr>
</p:sld>
</file>