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2a16cbeb2b42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21d52b14df41ca"/>
  </p:sldMasterIdLst>
  <p:sldIdLst>
    <p:sldId xmlns:r="http://schemas.openxmlformats.org/officeDocument/2006/relationships" id="256" r:id="Rc3366d5dae3741fe"/>
    <p:sldId xmlns:r="http://schemas.openxmlformats.org/officeDocument/2006/relationships" id="257" r:id="Rd7ab53a28f7b4b80"/>
    <p:sldId xmlns:r="http://schemas.openxmlformats.org/officeDocument/2006/relationships" id="258" r:id="R1ca48611da274d05"/>
    <p:sldId xmlns:r="http://schemas.openxmlformats.org/officeDocument/2006/relationships" id="259" r:id="Re7f80b06ffb04588"/>
    <p:sldId xmlns:r="http://schemas.openxmlformats.org/officeDocument/2006/relationships" id="260" r:id="R655dc6f947984bd3"/>
    <p:sldId xmlns:r="http://schemas.openxmlformats.org/officeDocument/2006/relationships" id="261" r:id="Rd9a74bdb87e842dd"/>
    <p:sldId xmlns:r="http://schemas.openxmlformats.org/officeDocument/2006/relationships" id="262" r:id="R8ed46027d9724e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21d52b14df41ca" /><Relationship Type="http://schemas.openxmlformats.org/officeDocument/2006/relationships/slide" Target="/ppt/slides/slide1.xml" Id="Rc3366d5dae3741fe" /><Relationship Type="http://schemas.openxmlformats.org/officeDocument/2006/relationships/slide" Target="/ppt/slides/slide2.xml" Id="Rd7ab53a28f7b4b80" /><Relationship Type="http://schemas.openxmlformats.org/officeDocument/2006/relationships/slide" Target="/ppt/slides/slide3.xml" Id="R1ca48611da274d05" /><Relationship Type="http://schemas.openxmlformats.org/officeDocument/2006/relationships/slide" Target="/ppt/slides/slide4.xml" Id="Re7f80b06ffb04588" /><Relationship Type="http://schemas.openxmlformats.org/officeDocument/2006/relationships/slide" Target="/ppt/slides/slide5.xml" Id="R655dc6f947984bd3" /><Relationship Type="http://schemas.openxmlformats.org/officeDocument/2006/relationships/slide" Target="/ppt/slides/slide6.xml" Id="Rd9a74bdb87e842dd" /><Relationship Type="http://schemas.openxmlformats.org/officeDocument/2006/relationships/slide" Target="/ppt/slides/slide7.xml" Id="R8ed46027d9724e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880ce1d1e848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f2f38702340c8" /><Relationship Type="http://schemas.openxmlformats.org/officeDocument/2006/relationships/theme" Target="/ppt/slideMasters/theme/theme1.xml" Id="Rbd8934c8b9754d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1f2f38702340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e1a1931784e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0b09d491048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f20a7098a4f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41a7c03754b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530ee79d24e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45a6db0db4b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deaa28b6341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ROY ELLINGSEN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 ELLINGSEN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 ELLINGSEN INVEST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 ELLINGSEN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 ELLINGSEN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 ELLINGSEN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1 464 294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1 521 267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 ELLINGSEN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ELLINGSEN ROY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 ELLINGSEN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Kringlebotn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5225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919 665 491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 ELLINGSEN INVEST AS</a:t>
            </a:r>
          </a:p>
        </p:txBody>
      </p:sp>
    </p:spTree>
  </p:cSld>
  <p:clrMapOvr>
    <a:masterClrMapping xmlns:a="http://schemas.openxmlformats.org/drawingml/2006/main"/>
  </p:clrMapOvr>
</p:sld>
</file>