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2090be5a64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3ff4eb68a4b1d"/>
  </p:sldMasterIdLst>
  <p:sldIdLst>
    <p:sldId xmlns:r="http://schemas.openxmlformats.org/officeDocument/2006/relationships" id="256" r:id="Rea3cd7b767bf49fc"/>
    <p:sldId xmlns:r="http://schemas.openxmlformats.org/officeDocument/2006/relationships" id="257" r:id="R303068aad81f4107"/>
    <p:sldId xmlns:r="http://schemas.openxmlformats.org/officeDocument/2006/relationships" id="258" r:id="Rfa4612b421a84325"/>
    <p:sldId xmlns:r="http://schemas.openxmlformats.org/officeDocument/2006/relationships" id="259" r:id="Rc5c32bbf0c874fbb"/>
    <p:sldId xmlns:r="http://schemas.openxmlformats.org/officeDocument/2006/relationships" id="260" r:id="Rff6825e4f96a4dcb"/>
    <p:sldId xmlns:r="http://schemas.openxmlformats.org/officeDocument/2006/relationships" id="261" r:id="R6d60bba7137f473d"/>
    <p:sldId xmlns:r="http://schemas.openxmlformats.org/officeDocument/2006/relationships" id="262" r:id="R2f4d5904f832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3ff4eb68a4b1d" /><Relationship Type="http://schemas.openxmlformats.org/officeDocument/2006/relationships/slide" Target="/ppt/slides/slide1.xml" Id="Rea3cd7b767bf49fc" /><Relationship Type="http://schemas.openxmlformats.org/officeDocument/2006/relationships/slide" Target="/ppt/slides/slide2.xml" Id="R303068aad81f4107" /><Relationship Type="http://schemas.openxmlformats.org/officeDocument/2006/relationships/slide" Target="/ppt/slides/slide3.xml" Id="Rfa4612b421a84325" /><Relationship Type="http://schemas.openxmlformats.org/officeDocument/2006/relationships/slide" Target="/ppt/slides/slide4.xml" Id="Rc5c32bbf0c874fbb" /><Relationship Type="http://schemas.openxmlformats.org/officeDocument/2006/relationships/slide" Target="/ppt/slides/slide5.xml" Id="Rff6825e4f96a4dcb" /><Relationship Type="http://schemas.openxmlformats.org/officeDocument/2006/relationships/slide" Target="/ppt/slides/slide6.xml" Id="R6d60bba7137f473d" /><Relationship Type="http://schemas.openxmlformats.org/officeDocument/2006/relationships/slide" Target="/ppt/slides/slide7.xml" Id="R2f4d5904f832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0dd72e6c8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ddf99d92b4ca4" /><Relationship Type="http://schemas.openxmlformats.org/officeDocument/2006/relationships/theme" Target="/ppt/slideMasters/theme/theme1.xml" Id="R39ecf546914249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ddf99d92b4c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cf4f8d469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4efe0b07e45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a1184380a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28a5f327a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d6265f11b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7693b465745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e04c0923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TURUFJELL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TURUFJELL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TURUFJELL AS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TURUFJELL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TURUFJELL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TURUFJELL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39 543 087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−7 917 743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−35 448 888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87 768 659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345 291 374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TURUFJELL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FRITID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THONGÅRD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TURUFJELL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Elvemo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TURUFJELL AS</a:t>
            </a:r>
          </a:p>
        </p:txBody>
      </p:sp>
    </p:spTree>
  </p:cSld>
  <p:clrMapOvr>
    <a:masterClrMapping xmlns:a="http://schemas.openxmlformats.org/drawingml/2006/main"/>
  </p:clrMapOvr>
</p:sld>
</file>