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9e1accba9648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eb5002eed242d0"/>
  </p:sldMasterIdLst>
  <p:sldIdLst>
    <p:sldId xmlns:r="http://schemas.openxmlformats.org/officeDocument/2006/relationships" id="256" r:id="Ra755e4083fa340d9"/>
    <p:sldId xmlns:r="http://schemas.openxmlformats.org/officeDocument/2006/relationships" id="257" r:id="Rf973cd42abde471b"/>
    <p:sldId xmlns:r="http://schemas.openxmlformats.org/officeDocument/2006/relationships" id="258" r:id="R423801e162f143dd"/>
    <p:sldId xmlns:r="http://schemas.openxmlformats.org/officeDocument/2006/relationships" id="259" r:id="R3caf173523b148a9"/>
    <p:sldId xmlns:r="http://schemas.openxmlformats.org/officeDocument/2006/relationships" id="260" r:id="R31233b8de69c4bd3"/>
    <p:sldId xmlns:r="http://schemas.openxmlformats.org/officeDocument/2006/relationships" id="261" r:id="Rfd70942774694b7b"/>
    <p:sldId xmlns:r="http://schemas.openxmlformats.org/officeDocument/2006/relationships" id="262" r:id="R155a2ae1693040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eb5002eed242d0" /><Relationship Type="http://schemas.openxmlformats.org/officeDocument/2006/relationships/slide" Target="/ppt/slides/slide1.xml" Id="Ra755e4083fa340d9" /><Relationship Type="http://schemas.openxmlformats.org/officeDocument/2006/relationships/slide" Target="/ppt/slides/slide2.xml" Id="Rf973cd42abde471b" /><Relationship Type="http://schemas.openxmlformats.org/officeDocument/2006/relationships/slide" Target="/ppt/slides/slide3.xml" Id="R423801e162f143dd" /><Relationship Type="http://schemas.openxmlformats.org/officeDocument/2006/relationships/slide" Target="/ppt/slides/slide4.xml" Id="R3caf173523b148a9" /><Relationship Type="http://schemas.openxmlformats.org/officeDocument/2006/relationships/slide" Target="/ppt/slides/slide5.xml" Id="R31233b8de69c4bd3" /><Relationship Type="http://schemas.openxmlformats.org/officeDocument/2006/relationships/slide" Target="/ppt/slides/slide6.xml" Id="Rfd70942774694b7b" /><Relationship Type="http://schemas.openxmlformats.org/officeDocument/2006/relationships/slide" Target="/ppt/slides/slide7.xml" Id="R155a2ae1693040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9548d82ead4a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f186983e1499e" /><Relationship Type="http://schemas.openxmlformats.org/officeDocument/2006/relationships/theme" Target="/ppt/slideMasters/theme/theme1.xml" Id="R7edc29b412484a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9f186983e149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59667d9894b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c6cc884b24c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5afa2805142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14a64385f46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1adc7be7b40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79ba1e0d640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3802da2864a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PK-WEUM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PK-WEUM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PK-WEUM INVEST AS ble etablert [år] og holder til i Strusshamn.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PK-WEUM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PK-WEUM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PK-WEUM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1 466 598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1 521 343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PK-WEUM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PER KRISTIAN WEUM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PK-WEUM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Gunnlafjellet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5302 Strusshamn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919 667 451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PK-WEUM INVEST AS</a:t>
            </a:r>
          </a:p>
        </p:txBody>
      </p:sp>
    </p:spTree>
  </p:cSld>
  <p:clrMapOvr>
    <a:masterClrMapping xmlns:a="http://schemas.openxmlformats.org/drawingml/2006/main"/>
  </p:clrMapOvr>
</p:sld>
</file>