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28774f7af840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0107be4792401d"/>
  </p:sldMasterIdLst>
  <p:sldIdLst>
    <p:sldId xmlns:r="http://schemas.openxmlformats.org/officeDocument/2006/relationships" id="256" r:id="R882f1b10e18c45a3"/>
    <p:sldId xmlns:r="http://schemas.openxmlformats.org/officeDocument/2006/relationships" id="257" r:id="R3543b426f6684882"/>
    <p:sldId xmlns:r="http://schemas.openxmlformats.org/officeDocument/2006/relationships" id="258" r:id="R15aaf23b14c746ad"/>
    <p:sldId xmlns:r="http://schemas.openxmlformats.org/officeDocument/2006/relationships" id="259" r:id="R22afb29e8bfc47d1"/>
    <p:sldId xmlns:r="http://schemas.openxmlformats.org/officeDocument/2006/relationships" id="260" r:id="Rbb98acaa642e4011"/>
    <p:sldId xmlns:r="http://schemas.openxmlformats.org/officeDocument/2006/relationships" id="261" r:id="Ra412c96d9d1e415c"/>
    <p:sldId xmlns:r="http://schemas.openxmlformats.org/officeDocument/2006/relationships" id="262" r:id="Ra156a067ca52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107be4792401d" /><Relationship Type="http://schemas.openxmlformats.org/officeDocument/2006/relationships/slide" Target="/ppt/slides/slide1.xml" Id="R882f1b10e18c45a3" /><Relationship Type="http://schemas.openxmlformats.org/officeDocument/2006/relationships/slide" Target="/ppt/slides/slide2.xml" Id="R3543b426f6684882" /><Relationship Type="http://schemas.openxmlformats.org/officeDocument/2006/relationships/slide" Target="/ppt/slides/slide3.xml" Id="R15aaf23b14c746ad" /><Relationship Type="http://schemas.openxmlformats.org/officeDocument/2006/relationships/slide" Target="/ppt/slides/slide4.xml" Id="R22afb29e8bfc47d1" /><Relationship Type="http://schemas.openxmlformats.org/officeDocument/2006/relationships/slide" Target="/ppt/slides/slide5.xml" Id="Rbb98acaa642e4011" /><Relationship Type="http://schemas.openxmlformats.org/officeDocument/2006/relationships/slide" Target="/ppt/slides/slide6.xml" Id="Ra412c96d9d1e415c" /><Relationship Type="http://schemas.openxmlformats.org/officeDocument/2006/relationships/slide" Target="/ppt/slides/slide7.xml" Id="Ra156a067ca52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79a30a5f45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e4a5695da4237" /><Relationship Type="http://schemas.openxmlformats.org/officeDocument/2006/relationships/theme" Target="/ppt/slideMasters/theme/theme1.xml" Id="Rb9f0afcde8f6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2e4a5695da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10e4f86949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7406520c747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5a9c92e1a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4ee1d589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26750a8545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6b975293f45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af54bda34f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−38 516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28 174 757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28 179 794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919 671 009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GAAK HOLDING AS</a:t>
            </a:r>
          </a:p>
        </p:txBody>
      </p:sp>
    </p:spTree>
  </p:cSld>
  <p:clrMapOvr>
    <a:masterClrMapping xmlns:a="http://schemas.openxmlformats.org/drawingml/2006/main"/>
  </p:clrMapOvr>
</p:sld>
</file>