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2a8f88d852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8f0e95c9d4ba0"/>
  </p:sldMasterIdLst>
  <p:sldIdLst>
    <p:sldId xmlns:r="http://schemas.openxmlformats.org/officeDocument/2006/relationships" id="256" r:id="Rac298976dd3a446a"/>
    <p:sldId xmlns:r="http://schemas.openxmlformats.org/officeDocument/2006/relationships" id="257" r:id="R0a7ba477a7f743dd"/>
    <p:sldId xmlns:r="http://schemas.openxmlformats.org/officeDocument/2006/relationships" id="258" r:id="R6591747a174d40a7"/>
    <p:sldId xmlns:r="http://schemas.openxmlformats.org/officeDocument/2006/relationships" id="259" r:id="Rb09b0ba264ff4c9e"/>
    <p:sldId xmlns:r="http://schemas.openxmlformats.org/officeDocument/2006/relationships" id="260" r:id="Rf2e29a95e3e34bc5"/>
    <p:sldId xmlns:r="http://schemas.openxmlformats.org/officeDocument/2006/relationships" id="261" r:id="R902d213d920d4cd8"/>
    <p:sldId xmlns:r="http://schemas.openxmlformats.org/officeDocument/2006/relationships" id="262" r:id="R7fdf136a759c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8f0e95c9d4ba0" /><Relationship Type="http://schemas.openxmlformats.org/officeDocument/2006/relationships/slide" Target="/ppt/slides/slide1.xml" Id="Rac298976dd3a446a" /><Relationship Type="http://schemas.openxmlformats.org/officeDocument/2006/relationships/slide" Target="/ppt/slides/slide2.xml" Id="R0a7ba477a7f743dd" /><Relationship Type="http://schemas.openxmlformats.org/officeDocument/2006/relationships/slide" Target="/ppt/slides/slide3.xml" Id="R6591747a174d40a7" /><Relationship Type="http://schemas.openxmlformats.org/officeDocument/2006/relationships/slide" Target="/ppt/slides/slide4.xml" Id="Rb09b0ba264ff4c9e" /><Relationship Type="http://schemas.openxmlformats.org/officeDocument/2006/relationships/slide" Target="/ppt/slides/slide5.xml" Id="Rf2e29a95e3e34bc5" /><Relationship Type="http://schemas.openxmlformats.org/officeDocument/2006/relationships/slide" Target="/ppt/slides/slide6.xml" Id="R902d213d920d4cd8" /><Relationship Type="http://schemas.openxmlformats.org/officeDocument/2006/relationships/slide" Target="/ppt/slides/slide7.xml" Id="R7fdf136a759c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1c89622fc45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eca6b69594514" /><Relationship Type="http://schemas.openxmlformats.org/officeDocument/2006/relationships/theme" Target="/ppt/slideMasters/theme/theme1.xml" Id="R864717e3b40f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eeca6b6959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e1fbf2ac148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7ac8a0e914d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4b56f41ef40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27f557850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9f3b0ac9d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ead42452640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4aadfb2ff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 INVESTMENTS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5 968 254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TØSTIE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Tomtestubben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919 679 050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 INVESTMENTS AS</a:t>
            </a:r>
          </a:p>
        </p:txBody>
      </p:sp>
    </p:spTree>
  </p:cSld>
  <p:clrMapOvr>
    <a:masterClrMapping xmlns:a="http://schemas.openxmlformats.org/drawingml/2006/main"/>
  </p:clrMapOvr>
</p:sld>
</file>