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cf4cd14e9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94e42c3e04ec6"/>
  </p:sldMasterIdLst>
  <p:sldIdLst>
    <p:sldId xmlns:r="http://schemas.openxmlformats.org/officeDocument/2006/relationships" id="256" r:id="Rce671873bdb54ac7"/>
    <p:sldId xmlns:r="http://schemas.openxmlformats.org/officeDocument/2006/relationships" id="257" r:id="Rabbec1dc587849c8"/>
    <p:sldId xmlns:r="http://schemas.openxmlformats.org/officeDocument/2006/relationships" id="258" r:id="Rbae47d6d98db4155"/>
    <p:sldId xmlns:r="http://schemas.openxmlformats.org/officeDocument/2006/relationships" id="259" r:id="R2870b8d6c8484a44"/>
    <p:sldId xmlns:r="http://schemas.openxmlformats.org/officeDocument/2006/relationships" id="260" r:id="R6f36d9e965e34d2b"/>
    <p:sldId xmlns:r="http://schemas.openxmlformats.org/officeDocument/2006/relationships" id="261" r:id="R7d9de9514faa4872"/>
    <p:sldId xmlns:r="http://schemas.openxmlformats.org/officeDocument/2006/relationships" id="262" r:id="Rc2f3b5e31604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94e42c3e04ec6" /><Relationship Type="http://schemas.openxmlformats.org/officeDocument/2006/relationships/slide" Target="/ppt/slides/slide1.xml" Id="Rce671873bdb54ac7" /><Relationship Type="http://schemas.openxmlformats.org/officeDocument/2006/relationships/slide" Target="/ppt/slides/slide2.xml" Id="Rabbec1dc587849c8" /><Relationship Type="http://schemas.openxmlformats.org/officeDocument/2006/relationships/slide" Target="/ppt/slides/slide3.xml" Id="Rbae47d6d98db4155" /><Relationship Type="http://schemas.openxmlformats.org/officeDocument/2006/relationships/slide" Target="/ppt/slides/slide4.xml" Id="R2870b8d6c8484a44" /><Relationship Type="http://schemas.openxmlformats.org/officeDocument/2006/relationships/slide" Target="/ppt/slides/slide5.xml" Id="R6f36d9e965e34d2b" /><Relationship Type="http://schemas.openxmlformats.org/officeDocument/2006/relationships/slide" Target="/ppt/slides/slide6.xml" Id="R7d9de9514faa4872" /><Relationship Type="http://schemas.openxmlformats.org/officeDocument/2006/relationships/slide" Target="/ppt/slides/slide7.xml" Id="Rc2f3b5e31604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297b6dc46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5a16b8d774d5f" /><Relationship Type="http://schemas.openxmlformats.org/officeDocument/2006/relationships/theme" Target="/ppt/slideMasters/theme/theme1.xml" Id="R369cd8cf4011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5a16b8d77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add5c7e5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96c2cf1b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00fdb7081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b602ba9e6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6d41b7c9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3a4fb9b0a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6439c0c1b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KUBIKK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KUBIKK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KUBIKK VENTILASJON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KUBIKK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KUBIKK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KUBIKK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44 735 038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9 795 960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7 796 965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6 496 859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23 194 546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KUBIKK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EKSETH INVEST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SEL-COM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VENTILASJON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KUBIKK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919 682 159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KUBIKK VENTILASJON AS</a:t>
            </a:r>
          </a:p>
        </p:txBody>
      </p:sp>
    </p:spTree>
  </p:cSld>
  <p:clrMapOvr>
    <a:masterClrMapping xmlns:a="http://schemas.openxmlformats.org/drawingml/2006/main"/>
  </p:clrMapOvr>
</p:sld>
</file>