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48dc3a278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7980c115f4e0f"/>
  </p:sldMasterIdLst>
  <p:sldIdLst>
    <p:sldId xmlns:r="http://schemas.openxmlformats.org/officeDocument/2006/relationships" id="256" r:id="Rbe07e8eb1b1748e9"/>
    <p:sldId xmlns:r="http://schemas.openxmlformats.org/officeDocument/2006/relationships" id="257" r:id="R3930334488cc4d01"/>
    <p:sldId xmlns:r="http://schemas.openxmlformats.org/officeDocument/2006/relationships" id="258" r:id="R4f9347bee4a7486b"/>
    <p:sldId xmlns:r="http://schemas.openxmlformats.org/officeDocument/2006/relationships" id="259" r:id="R680b6c327d7e4e58"/>
    <p:sldId xmlns:r="http://schemas.openxmlformats.org/officeDocument/2006/relationships" id="260" r:id="R8519997850564e98"/>
    <p:sldId xmlns:r="http://schemas.openxmlformats.org/officeDocument/2006/relationships" id="261" r:id="R01fdf9a2a61248b5"/>
    <p:sldId xmlns:r="http://schemas.openxmlformats.org/officeDocument/2006/relationships" id="262" r:id="Rd65064e6452d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7980c115f4e0f" /><Relationship Type="http://schemas.openxmlformats.org/officeDocument/2006/relationships/slide" Target="/ppt/slides/slide1.xml" Id="Rbe07e8eb1b1748e9" /><Relationship Type="http://schemas.openxmlformats.org/officeDocument/2006/relationships/slide" Target="/ppt/slides/slide2.xml" Id="R3930334488cc4d01" /><Relationship Type="http://schemas.openxmlformats.org/officeDocument/2006/relationships/slide" Target="/ppt/slides/slide3.xml" Id="R4f9347bee4a7486b" /><Relationship Type="http://schemas.openxmlformats.org/officeDocument/2006/relationships/slide" Target="/ppt/slides/slide4.xml" Id="R680b6c327d7e4e58" /><Relationship Type="http://schemas.openxmlformats.org/officeDocument/2006/relationships/slide" Target="/ppt/slides/slide5.xml" Id="R8519997850564e98" /><Relationship Type="http://schemas.openxmlformats.org/officeDocument/2006/relationships/slide" Target="/ppt/slides/slide6.xml" Id="R01fdf9a2a61248b5" /><Relationship Type="http://schemas.openxmlformats.org/officeDocument/2006/relationships/slide" Target="/ppt/slides/slide7.xml" Id="Rd65064e6452d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828de37d3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ef6f764fb4e49" /><Relationship Type="http://schemas.openxmlformats.org/officeDocument/2006/relationships/theme" Target="/ppt/slideMasters/theme/theme1.xml" Id="Rff593de51da9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ef6f764fb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861d05fee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86cec385a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8c2642b98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8672f183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5ff42b25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e5c409fc41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cc5e5ee414d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2 031 485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11 970 731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13 404 288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MARIANN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