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a3b07aa39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e6d08b424133"/>
  </p:sldMasterIdLst>
  <p:sldIdLst>
    <p:sldId xmlns:r="http://schemas.openxmlformats.org/officeDocument/2006/relationships" id="256" r:id="Re079a9519d744934"/>
    <p:sldId xmlns:r="http://schemas.openxmlformats.org/officeDocument/2006/relationships" id="257" r:id="R22d1dbcb111c4804"/>
    <p:sldId xmlns:r="http://schemas.openxmlformats.org/officeDocument/2006/relationships" id="258" r:id="Rcbe3964c9f294448"/>
    <p:sldId xmlns:r="http://schemas.openxmlformats.org/officeDocument/2006/relationships" id="259" r:id="R1a0c5ae2dca14c6b"/>
    <p:sldId xmlns:r="http://schemas.openxmlformats.org/officeDocument/2006/relationships" id="260" r:id="R894b2c40886e4fa4"/>
    <p:sldId xmlns:r="http://schemas.openxmlformats.org/officeDocument/2006/relationships" id="261" r:id="Re7878ac314bc4b70"/>
    <p:sldId xmlns:r="http://schemas.openxmlformats.org/officeDocument/2006/relationships" id="262" r:id="Rd71206952fcb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e6d08b424133" /><Relationship Type="http://schemas.openxmlformats.org/officeDocument/2006/relationships/slide" Target="/ppt/slides/slide1.xml" Id="Re079a9519d744934" /><Relationship Type="http://schemas.openxmlformats.org/officeDocument/2006/relationships/slide" Target="/ppt/slides/slide2.xml" Id="R22d1dbcb111c4804" /><Relationship Type="http://schemas.openxmlformats.org/officeDocument/2006/relationships/slide" Target="/ppt/slides/slide3.xml" Id="Rcbe3964c9f294448" /><Relationship Type="http://schemas.openxmlformats.org/officeDocument/2006/relationships/slide" Target="/ppt/slides/slide4.xml" Id="R1a0c5ae2dca14c6b" /><Relationship Type="http://schemas.openxmlformats.org/officeDocument/2006/relationships/slide" Target="/ppt/slides/slide5.xml" Id="R894b2c40886e4fa4" /><Relationship Type="http://schemas.openxmlformats.org/officeDocument/2006/relationships/slide" Target="/ppt/slides/slide6.xml" Id="Re7878ac314bc4b70" /><Relationship Type="http://schemas.openxmlformats.org/officeDocument/2006/relationships/slide" Target="/ppt/slides/slide7.xml" Id="Rd71206952fcb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81bb726e9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46b4dc7d4782" /><Relationship Type="http://schemas.openxmlformats.org/officeDocument/2006/relationships/theme" Target="/ppt/slideMasters/theme/theme1.xml" Id="Rabbc6e27096e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b46b4dc7d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321de453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96b80a77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45c410c2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53f9ebfc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db258abe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08a8ed10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db07abc7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TYGGAN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TYGGAN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47 410 918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199 228 564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329 377 669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TYGGAN AS</a:t>
            </a:r>
          </a:p>
        </p:txBody>
      </p:sp>
    </p:spTree>
  </p:cSld>
  <p:clrMapOvr>
    <a:masterClrMapping xmlns:a="http://schemas.openxmlformats.org/drawingml/2006/main"/>
  </p:clrMapOvr>
</p:sld>
</file>