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5c95cbc75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936291fc24861"/>
  </p:sldMasterIdLst>
  <p:sldIdLst>
    <p:sldId xmlns:r="http://schemas.openxmlformats.org/officeDocument/2006/relationships" id="256" r:id="Rb667281d7a334cc9"/>
    <p:sldId xmlns:r="http://schemas.openxmlformats.org/officeDocument/2006/relationships" id="257" r:id="R55649b57284a4c61"/>
    <p:sldId xmlns:r="http://schemas.openxmlformats.org/officeDocument/2006/relationships" id="258" r:id="R3d328f4f95544422"/>
    <p:sldId xmlns:r="http://schemas.openxmlformats.org/officeDocument/2006/relationships" id="259" r:id="R8b930989c2e24124"/>
    <p:sldId xmlns:r="http://schemas.openxmlformats.org/officeDocument/2006/relationships" id="260" r:id="R9979524b5433420b"/>
    <p:sldId xmlns:r="http://schemas.openxmlformats.org/officeDocument/2006/relationships" id="261" r:id="R16039439219c431d"/>
    <p:sldId xmlns:r="http://schemas.openxmlformats.org/officeDocument/2006/relationships" id="262" r:id="R7ef0c38a838f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936291fc24861" /><Relationship Type="http://schemas.openxmlformats.org/officeDocument/2006/relationships/slide" Target="/ppt/slides/slide1.xml" Id="Rb667281d7a334cc9" /><Relationship Type="http://schemas.openxmlformats.org/officeDocument/2006/relationships/slide" Target="/ppt/slides/slide2.xml" Id="R55649b57284a4c61" /><Relationship Type="http://schemas.openxmlformats.org/officeDocument/2006/relationships/slide" Target="/ppt/slides/slide3.xml" Id="R3d328f4f95544422" /><Relationship Type="http://schemas.openxmlformats.org/officeDocument/2006/relationships/slide" Target="/ppt/slides/slide4.xml" Id="R8b930989c2e24124" /><Relationship Type="http://schemas.openxmlformats.org/officeDocument/2006/relationships/slide" Target="/ppt/slides/slide5.xml" Id="R9979524b5433420b" /><Relationship Type="http://schemas.openxmlformats.org/officeDocument/2006/relationships/slide" Target="/ppt/slides/slide6.xml" Id="R16039439219c431d" /><Relationship Type="http://schemas.openxmlformats.org/officeDocument/2006/relationships/slide" Target="/ppt/slides/slide7.xml" Id="R7ef0c38a838f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0251aabd8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a08a0ff04793" /><Relationship Type="http://schemas.openxmlformats.org/officeDocument/2006/relationships/theme" Target="/ppt/slideMasters/theme/theme1.xml" Id="R9ab2ff26327c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fa08a0ff0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eb8e946b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078a142b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51728037e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ec47ee56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66bbf273a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9e593f6c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ad81aed2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49 594 135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BJERTNÆS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