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86f4448e12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60ed399324cdd"/>
  </p:sldMasterIdLst>
  <p:sldIdLst>
    <p:sldId xmlns:r="http://schemas.openxmlformats.org/officeDocument/2006/relationships" id="256" r:id="R78f59292b82e45db"/>
    <p:sldId xmlns:r="http://schemas.openxmlformats.org/officeDocument/2006/relationships" id="257" r:id="R2dd6db56a3b74b7c"/>
    <p:sldId xmlns:r="http://schemas.openxmlformats.org/officeDocument/2006/relationships" id="258" r:id="R1e84b989cc894863"/>
    <p:sldId xmlns:r="http://schemas.openxmlformats.org/officeDocument/2006/relationships" id="259" r:id="R74c9be47bf2b4911"/>
    <p:sldId xmlns:r="http://schemas.openxmlformats.org/officeDocument/2006/relationships" id="260" r:id="Re03dc50590bf4c5e"/>
    <p:sldId xmlns:r="http://schemas.openxmlformats.org/officeDocument/2006/relationships" id="261" r:id="R283d454f8fc64299"/>
    <p:sldId xmlns:r="http://schemas.openxmlformats.org/officeDocument/2006/relationships" id="262" r:id="Rf02b41fb2328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60ed399324cdd" /><Relationship Type="http://schemas.openxmlformats.org/officeDocument/2006/relationships/slide" Target="/ppt/slides/slide1.xml" Id="R78f59292b82e45db" /><Relationship Type="http://schemas.openxmlformats.org/officeDocument/2006/relationships/slide" Target="/ppt/slides/slide2.xml" Id="R2dd6db56a3b74b7c" /><Relationship Type="http://schemas.openxmlformats.org/officeDocument/2006/relationships/slide" Target="/ppt/slides/slide3.xml" Id="R1e84b989cc894863" /><Relationship Type="http://schemas.openxmlformats.org/officeDocument/2006/relationships/slide" Target="/ppt/slides/slide4.xml" Id="R74c9be47bf2b4911" /><Relationship Type="http://schemas.openxmlformats.org/officeDocument/2006/relationships/slide" Target="/ppt/slides/slide5.xml" Id="Re03dc50590bf4c5e" /><Relationship Type="http://schemas.openxmlformats.org/officeDocument/2006/relationships/slide" Target="/ppt/slides/slide6.xml" Id="R283d454f8fc64299" /><Relationship Type="http://schemas.openxmlformats.org/officeDocument/2006/relationships/slide" Target="/ppt/slides/slide7.xml" Id="Rf02b41fb2328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9782602ca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4206643640f6" /><Relationship Type="http://schemas.openxmlformats.org/officeDocument/2006/relationships/theme" Target="/ppt/slideMasters/theme/theme1.xml" Id="Rd1dc46c93977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642066436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a8b9d00d34a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677201abd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cdd8667b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4feb139d4d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ab522415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5391dce2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188487c11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61 674 573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39 738 074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50 564 923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1 129 156 503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1 272 668 647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CAMAR HOLDING AS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SILCO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SINCAP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STIFI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CAMAR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919 690 283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CAMAR AS</a:t>
            </a:r>
          </a:p>
        </p:txBody>
      </p:sp>
    </p:spTree>
  </p:cSld>
  <p:clrMapOvr>
    <a:masterClrMapping xmlns:a="http://schemas.openxmlformats.org/drawingml/2006/main"/>
  </p:clrMapOvr>
</p:sld>
</file>