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b2758ddc8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28d54928c423b"/>
  </p:sldMasterIdLst>
  <p:sldIdLst>
    <p:sldId xmlns:r="http://schemas.openxmlformats.org/officeDocument/2006/relationships" id="256" r:id="R40e099fa1d794d8d"/>
    <p:sldId xmlns:r="http://schemas.openxmlformats.org/officeDocument/2006/relationships" id="257" r:id="Reb414c031d024a2f"/>
    <p:sldId xmlns:r="http://schemas.openxmlformats.org/officeDocument/2006/relationships" id="258" r:id="Rde683d1086194131"/>
    <p:sldId xmlns:r="http://schemas.openxmlformats.org/officeDocument/2006/relationships" id="259" r:id="R7a66435a73fc42ac"/>
    <p:sldId xmlns:r="http://schemas.openxmlformats.org/officeDocument/2006/relationships" id="260" r:id="R109719dafa73441a"/>
    <p:sldId xmlns:r="http://schemas.openxmlformats.org/officeDocument/2006/relationships" id="261" r:id="R4394989037e54f7f"/>
    <p:sldId xmlns:r="http://schemas.openxmlformats.org/officeDocument/2006/relationships" id="262" r:id="R4af5f0ffcb6e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28d54928c423b" /><Relationship Type="http://schemas.openxmlformats.org/officeDocument/2006/relationships/slide" Target="/ppt/slides/slide1.xml" Id="R40e099fa1d794d8d" /><Relationship Type="http://schemas.openxmlformats.org/officeDocument/2006/relationships/slide" Target="/ppt/slides/slide2.xml" Id="Reb414c031d024a2f" /><Relationship Type="http://schemas.openxmlformats.org/officeDocument/2006/relationships/slide" Target="/ppt/slides/slide3.xml" Id="Rde683d1086194131" /><Relationship Type="http://schemas.openxmlformats.org/officeDocument/2006/relationships/slide" Target="/ppt/slides/slide4.xml" Id="R7a66435a73fc42ac" /><Relationship Type="http://schemas.openxmlformats.org/officeDocument/2006/relationships/slide" Target="/ppt/slides/slide5.xml" Id="R109719dafa73441a" /><Relationship Type="http://schemas.openxmlformats.org/officeDocument/2006/relationships/slide" Target="/ppt/slides/slide6.xml" Id="R4394989037e54f7f" /><Relationship Type="http://schemas.openxmlformats.org/officeDocument/2006/relationships/slide" Target="/ppt/slides/slide7.xml" Id="R4af5f0ffcb6e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7711cd0fd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045207064c34" /><Relationship Type="http://schemas.openxmlformats.org/officeDocument/2006/relationships/theme" Target="/ppt/slideMasters/theme/theme1.xml" Id="R060956614128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b04520706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74d7aff6246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f3ffe550b45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ceed7ea84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8e6ebc7e6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cc319789b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8bfacaa84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8664d0d05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IGLAND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IGLAND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IGLAND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IGLAND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IGLAND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IGLAND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−41 636 614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514 039 815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534 732 819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IGLAND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IGLAND JUNIOR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GUNVOR IGLAND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ODDGEIR RAGNAR IGLAND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IGLAND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Botnastranda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919 691 379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IGLAND AS</a:t>
            </a:r>
          </a:p>
        </p:txBody>
      </p:sp>
    </p:spTree>
  </p:cSld>
  <p:clrMapOvr>
    <a:masterClrMapping xmlns:a="http://schemas.openxmlformats.org/drawingml/2006/main"/>
  </p:clrMapOvr>
</p:sld>
</file>